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fntdata" ContentType="application/x-fontdata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48" r:id="rId1"/>
  </p:sldMasterIdLst>
  <p:notesMasterIdLst>
    <p:notesMasterId r:id="rId22"/>
  </p:notesMasterIdLst>
  <p:sldIdLst>
    <p:sldId id="256" r:id="rId2"/>
    <p:sldId id="273" r:id="rId3"/>
    <p:sldId id="258" r:id="rId4"/>
    <p:sldId id="272" r:id="rId5"/>
    <p:sldId id="259" r:id="rId6"/>
    <p:sldId id="260" r:id="rId7"/>
    <p:sldId id="261" r:id="rId8"/>
    <p:sldId id="263" r:id="rId9"/>
    <p:sldId id="264" r:id="rId10"/>
    <p:sldId id="265" r:id="rId11"/>
    <p:sldId id="266" r:id="rId12"/>
    <p:sldId id="262" r:id="rId13"/>
    <p:sldId id="267" r:id="rId14"/>
    <p:sldId id="268" r:id="rId15"/>
    <p:sldId id="269" r:id="rId16"/>
    <p:sldId id="274" r:id="rId17"/>
    <p:sldId id="271" r:id="rId18"/>
    <p:sldId id="275" r:id="rId19"/>
    <p:sldId id="276" r:id="rId20"/>
    <p:sldId id="287" r:id="rId21"/>
  </p:sldIdLst>
  <p:sldSz cx="12192000" cy="6858000"/>
  <p:notesSz cx="2552700" cy="5184775"/>
  <p:embeddedFontLst>
    <p:embeddedFont>
      <p:font typeface="Aptos" panose="020B0004020202020204" pitchFamily="34" charset="0"/>
      <p:regular r:id="rId23"/>
      <p:bold r:id="rId24"/>
      <p:italic r:id="rId25"/>
    </p:embeddedFont>
    <p:embeddedFont>
      <p:font typeface="Aptos Black" panose="020B0004020202020204" pitchFamily="34" charset="0"/>
      <p:bold r:id="rId26"/>
      <p:boldItalic r:id="rId27"/>
    </p:embeddedFont>
    <p:embeddedFont>
      <p:font typeface="Aptos ExtraBold" panose="020B0004020202020204" pitchFamily="34" charset="0"/>
      <p:bold r:id="rId28"/>
      <p:boldItalic r:id="rId29"/>
    </p:embeddedFont>
    <p:embeddedFont>
      <p:font typeface="Aptos SemiBold" panose="020B0004020202020204" pitchFamily="34" charset="0"/>
      <p:bold r:id="rId30"/>
      <p:boldItalic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ana Zabinski" initials="JZ" lastIdx="14" clrIdx="0">
    <p:extLst>
      <p:ext uri="{19B8F6BF-5375-455C-9EA6-DF929625EA0E}">
        <p15:presenceInfo xmlns:p15="http://schemas.microsoft.com/office/powerpoint/2012/main" userId="S::jzabinski@ansi.org::18eb3c46-2b5f-4905-a7a7-f4715eaf4b3d" providerId="AD"/>
      </p:ext>
    </p:extLst>
  </p:cmAuthor>
  <p:cmAuthor id="2" name="Samantha Yost" initials="SY" lastIdx="7" clrIdx="1">
    <p:extLst>
      <p:ext uri="{19B8F6BF-5375-455C-9EA6-DF929625EA0E}">
        <p15:presenceInfo xmlns:p15="http://schemas.microsoft.com/office/powerpoint/2012/main" userId="S::syost@ansi.org::56fbb238-5e7d-45d5-869c-a97385eaa111" providerId="AD"/>
      </p:ext>
    </p:extLst>
  </p:cmAuthor>
  <p:cmAuthor id="3" name="Christine  Bernat" initials="CB" lastIdx="1" clrIdx="2">
    <p:extLst>
      <p:ext uri="{19B8F6BF-5375-455C-9EA6-DF929625EA0E}">
        <p15:presenceInfo xmlns:p15="http://schemas.microsoft.com/office/powerpoint/2012/main" userId="S::cbernat@ansi.org::6b19002e-56a6-4789-b05a-82c9f49c5bd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86951"/>
    <a:srgbClr val="37AD72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861" autoAdjust="0"/>
    <p:restoredTop sz="94660"/>
  </p:normalViewPr>
  <p:slideViewPr>
    <p:cSldViewPr snapToGrid="0">
      <p:cViewPr varScale="1">
        <p:scale>
          <a:sx n="117" d="100"/>
          <a:sy n="117" d="100"/>
        </p:scale>
        <p:origin x="132" y="3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42" Type="http://schemas.openxmlformats.org/officeDocument/2006/relationships/customXml" Target="../customXml/item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41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4" Type="http://schemas.openxmlformats.org/officeDocument/2006/relationships/customXml" Target="../customXml/item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43" Type="http://schemas.openxmlformats.org/officeDocument/2006/relationships/customXml" Target="../customXml/item2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mantha Yost" userId="56fbb238-5e7d-45d5-869c-a97385eaa111" providerId="ADAL" clId="{8F375452-30D3-4D90-9652-FCB164DEEE95}"/>
    <pc:docChg chg="custSel addSld modSld">
      <pc:chgData name="Samantha Yost" userId="56fbb238-5e7d-45d5-869c-a97385eaa111" providerId="ADAL" clId="{8F375452-30D3-4D90-9652-FCB164DEEE95}" dt="2024-10-14T14:16:08.989" v="11" actId="20577"/>
      <pc:docMkLst>
        <pc:docMk/>
      </pc:docMkLst>
      <pc:sldChg chg="addSp delSp modSp mod">
        <pc:chgData name="Samantha Yost" userId="56fbb238-5e7d-45d5-869c-a97385eaa111" providerId="ADAL" clId="{8F375452-30D3-4D90-9652-FCB164DEEE95}" dt="2024-10-14T14:16:08.989" v="11" actId="20577"/>
        <pc:sldMkLst>
          <pc:docMk/>
          <pc:sldMk cId="0" sldId="256"/>
        </pc:sldMkLst>
        <pc:spChg chg="add del mod">
          <ac:chgData name="Samantha Yost" userId="56fbb238-5e7d-45d5-869c-a97385eaa111" providerId="ADAL" clId="{8F375452-30D3-4D90-9652-FCB164DEEE95}" dt="2024-10-14T14:14:13.329" v="3" actId="478"/>
          <ac:spMkLst>
            <pc:docMk/>
            <pc:sldMk cId="0" sldId="256"/>
            <ac:spMk id="4" creationId="{0DE89899-D317-4026-B689-02E3A0EB5F7F}"/>
          </ac:spMkLst>
        </pc:spChg>
        <pc:spChg chg="add mod">
          <ac:chgData name="Samantha Yost" userId="56fbb238-5e7d-45d5-869c-a97385eaa111" providerId="ADAL" clId="{8F375452-30D3-4D90-9652-FCB164DEEE95}" dt="2024-10-14T14:14:09.986" v="2"/>
          <ac:spMkLst>
            <pc:docMk/>
            <pc:sldMk cId="0" sldId="256"/>
            <ac:spMk id="7" creationId="{6A04C60B-0D8A-4490-9AD1-B567F1023AC6}"/>
          </ac:spMkLst>
        </pc:spChg>
        <pc:spChg chg="add mod">
          <ac:chgData name="Samantha Yost" userId="56fbb238-5e7d-45d5-869c-a97385eaa111" providerId="ADAL" clId="{8F375452-30D3-4D90-9652-FCB164DEEE95}" dt="2024-10-14T14:16:08.989" v="11" actId="20577"/>
          <ac:spMkLst>
            <pc:docMk/>
            <pc:sldMk cId="0" sldId="256"/>
            <ac:spMk id="9" creationId="{E2FA6C3D-4726-4799-9FEC-9990E3BD5589}"/>
          </ac:spMkLst>
        </pc:spChg>
        <pc:spChg chg="del">
          <ac:chgData name="Samantha Yost" userId="56fbb238-5e7d-45d5-869c-a97385eaa111" providerId="ADAL" clId="{8F375452-30D3-4D90-9652-FCB164DEEE95}" dt="2024-10-14T14:14:09.695" v="1" actId="478"/>
          <ac:spMkLst>
            <pc:docMk/>
            <pc:sldMk cId="0" sldId="256"/>
            <ac:spMk id="10241" creationId="{00000000-0000-0000-0000-000000000000}"/>
          </ac:spMkLst>
        </pc:spChg>
        <pc:picChg chg="del">
          <ac:chgData name="Samantha Yost" userId="56fbb238-5e7d-45d5-869c-a97385eaa111" providerId="ADAL" clId="{8F375452-30D3-4D90-9652-FCB164DEEE95}" dt="2024-10-14T14:14:09.695" v="1" actId="478"/>
          <ac:picMkLst>
            <pc:docMk/>
            <pc:sldMk cId="0" sldId="256"/>
            <ac:picMk id="3" creationId="{865AC916-1C43-4052-90F7-6A7FC29BBB9D}"/>
          </ac:picMkLst>
        </pc:picChg>
        <pc:picChg chg="add mod">
          <ac:chgData name="Samantha Yost" userId="56fbb238-5e7d-45d5-869c-a97385eaa111" providerId="ADAL" clId="{8F375452-30D3-4D90-9652-FCB164DEEE95}" dt="2024-10-14T14:14:09.986" v="2"/>
          <ac:picMkLst>
            <pc:docMk/>
            <pc:sldMk cId="0" sldId="256"/>
            <ac:picMk id="8" creationId="{3AC678B8-D193-4C96-90C5-3619CF76D87F}"/>
          </ac:picMkLst>
        </pc:picChg>
      </pc:sldChg>
      <pc:sldChg chg="add">
        <pc:chgData name="Samantha Yost" userId="56fbb238-5e7d-45d5-869c-a97385eaa111" providerId="ADAL" clId="{8F375452-30D3-4D90-9652-FCB164DEEE95}" dt="2024-10-04T19:41:33.997" v="0"/>
        <pc:sldMkLst>
          <pc:docMk/>
          <pc:sldMk cId="1398924668" sldId="287"/>
        </pc:sldMkLst>
      </pc:sldChg>
    </pc:docChg>
  </pc:docChgLst>
  <pc:docChgLst>
    <pc:chgData name="Samantha Yost" userId="56fbb238-5e7d-45d5-869c-a97385eaa111" providerId="ADAL" clId="{2F80EABE-E7C6-4EF5-830C-B1E199D42114}"/>
    <pc:docChg chg="undo custSel addSld modSld">
      <pc:chgData name="Samantha Yost" userId="56fbb238-5e7d-45d5-869c-a97385eaa111" providerId="ADAL" clId="{2F80EABE-E7C6-4EF5-830C-B1E199D42114}" dt="2024-07-10T13:33:14.089" v="1181" actId="20577"/>
      <pc:docMkLst>
        <pc:docMk/>
      </pc:docMkLst>
      <pc:sldChg chg="modSp delCm">
        <pc:chgData name="Samantha Yost" userId="56fbb238-5e7d-45d5-869c-a97385eaa111" providerId="ADAL" clId="{2F80EABE-E7C6-4EF5-830C-B1E199D42114}" dt="2024-07-10T13:28:15.898" v="1159" actId="1592"/>
        <pc:sldMkLst>
          <pc:docMk/>
          <pc:sldMk cId="2702894219" sldId="258"/>
        </pc:sldMkLst>
        <pc:picChg chg="mod">
          <ac:chgData name="Samantha Yost" userId="56fbb238-5e7d-45d5-869c-a97385eaa111" providerId="ADAL" clId="{2F80EABE-E7C6-4EF5-830C-B1E199D42114}" dt="2024-07-09T18:31:16.462" v="44" actId="14826"/>
          <ac:picMkLst>
            <pc:docMk/>
            <pc:sldMk cId="2702894219" sldId="258"/>
            <ac:picMk id="5" creationId="{F83342C9-0F7B-4301-9937-42229C62FE96}"/>
          </ac:picMkLst>
        </pc:picChg>
      </pc:sldChg>
      <pc:sldChg chg="modSp mod addCm modCm">
        <pc:chgData name="Samantha Yost" userId="56fbb238-5e7d-45d5-869c-a97385eaa111" providerId="ADAL" clId="{2F80EABE-E7C6-4EF5-830C-B1E199D42114}" dt="2024-07-08T18:23:28.501" v="36"/>
        <pc:sldMkLst>
          <pc:docMk/>
          <pc:sldMk cId="600004131" sldId="259"/>
        </pc:sldMkLst>
        <pc:spChg chg="mod">
          <ac:chgData name="Samantha Yost" userId="56fbb238-5e7d-45d5-869c-a97385eaa111" providerId="ADAL" clId="{2F80EABE-E7C6-4EF5-830C-B1E199D42114}" dt="2024-07-08T17:43:58.646" v="19" actId="14100"/>
          <ac:spMkLst>
            <pc:docMk/>
            <pc:sldMk cId="600004131" sldId="259"/>
            <ac:spMk id="11" creationId="{2AB75281-8D29-4EAD-B616-BA4545090F9A}"/>
          </ac:spMkLst>
        </pc:spChg>
      </pc:sldChg>
      <pc:sldChg chg="addSp modSp mod delCm">
        <pc:chgData name="Samantha Yost" userId="56fbb238-5e7d-45d5-869c-a97385eaa111" providerId="ADAL" clId="{2F80EABE-E7C6-4EF5-830C-B1E199D42114}" dt="2024-07-09T19:45:52.755" v="998" actId="1592"/>
        <pc:sldMkLst>
          <pc:docMk/>
          <pc:sldMk cId="703457543" sldId="261"/>
        </pc:sldMkLst>
        <pc:spChg chg="mod">
          <ac:chgData name="Samantha Yost" userId="56fbb238-5e7d-45d5-869c-a97385eaa111" providerId="ADAL" clId="{2F80EABE-E7C6-4EF5-830C-B1E199D42114}" dt="2024-07-08T17:41:44.483" v="10" actId="20577"/>
          <ac:spMkLst>
            <pc:docMk/>
            <pc:sldMk cId="703457543" sldId="261"/>
            <ac:spMk id="16" creationId="{3C274B47-CA72-45C3-92EE-D9ABFD9DC59C}"/>
          </ac:spMkLst>
        </pc:spChg>
        <pc:spChg chg="mod">
          <ac:chgData name="Samantha Yost" userId="56fbb238-5e7d-45d5-869c-a97385eaa111" providerId="ADAL" clId="{2F80EABE-E7C6-4EF5-830C-B1E199D42114}" dt="2024-07-08T17:41:46.452" v="11" actId="20577"/>
          <ac:spMkLst>
            <pc:docMk/>
            <pc:sldMk cId="703457543" sldId="261"/>
            <ac:spMk id="17" creationId="{610F1912-3588-4DD0-B4BF-035E503E9D69}"/>
          </ac:spMkLst>
        </pc:spChg>
        <pc:spChg chg="mod">
          <ac:chgData name="Samantha Yost" userId="56fbb238-5e7d-45d5-869c-a97385eaa111" providerId="ADAL" clId="{2F80EABE-E7C6-4EF5-830C-B1E199D42114}" dt="2024-07-08T17:41:51.703" v="13" actId="14100"/>
          <ac:spMkLst>
            <pc:docMk/>
            <pc:sldMk cId="703457543" sldId="261"/>
            <ac:spMk id="18" creationId="{0A44BDA8-EB12-4B34-9B6A-0B4552C21303}"/>
          </ac:spMkLst>
        </pc:spChg>
        <pc:spChg chg="mod">
          <ac:chgData name="Samantha Yost" userId="56fbb238-5e7d-45d5-869c-a97385eaa111" providerId="ADAL" clId="{2F80EABE-E7C6-4EF5-830C-B1E199D42114}" dt="2024-07-08T17:41:55.869" v="15" actId="14100"/>
          <ac:spMkLst>
            <pc:docMk/>
            <pc:sldMk cId="703457543" sldId="261"/>
            <ac:spMk id="19" creationId="{D626F7AD-86FD-4421-A489-8DD5786FE8E3}"/>
          </ac:spMkLst>
        </pc:spChg>
        <pc:spChg chg="mod">
          <ac:chgData name="Samantha Yost" userId="56fbb238-5e7d-45d5-869c-a97385eaa111" providerId="ADAL" clId="{2F80EABE-E7C6-4EF5-830C-B1E199D42114}" dt="2024-07-08T17:41:39.351" v="8" actId="14100"/>
          <ac:spMkLst>
            <pc:docMk/>
            <pc:sldMk cId="703457543" sldId="261"/>
            <ac:spMk id="31" creationId="{AF1816F8-D1F8-4EFA-B9CF-348CF9AE946B}"/>
          </ac:spMkLst>
        </pc:spChg>
        <pc:spChg chg="mod">
          <ac:chgData name="Samantha Yost" userId="56fbb238-5e7d-45d5-869c-a97385eaa111" providerId="ADAL" clId="{2F80EABE-E7C6-4EF5-830C-B1E199D42114}" dt="2024-07-08T17:41:28.151" v="3" actId="20577"/>
          <ac:spMkLst>
            <pc:docMk/>
            <pc:sldMk cId="703457543" sldId="261"/>
            <ac:spMk id="34" creationId="{50CBDE2E-7DCF-4817-9275-D416615DBB19}"/>
          </ac:spMkLst>
        </pc:spChg>
        <pc:spChg chg="mod">
          <ac:chgData name="Samantha Yost" userId="56fbb238-5e7d-45d5-869c-a97385eaa111" providerId="ADAL" clId="{2F80EABE-E7C6-4EF5-830C-B1E199D42114}" dt="2024-07-09T19:45:27.044" v="997" actId="14826"/>
          <ac:spMkLst>
            <pc:docMk/>
            <pc:sldMk cId="703457543" sldId="261"/>
            <ac:spMk id="35" creationId="{B81E4545-E603-437B-998F-1C955244EED9}"/>
          </ac:spMkLst>
        </pc:spChg>
        <pc:spChg chg="mod">
          <ac:chgData name="Samantha Yost" userId="56fbb238-5e7d-45d5-869c-a97385eaa111" providerId="ADAL" clId="{2F80EABE-E7C6-4EF5-830C-B1E199D42114}" dt="2024-07-08T17:41:41.933" v="9" actId="20577"/>
          <ac:spMkLst>
            <pc:docMk/>
            <pc:sldMk cId="703457543" sldId="261"/>
            <ac:spMk id="36" creationId="{03EE3F8D-AC66-4380-A358-0330961DCB94}"/>
          </ac:spMkLst>
        </pc:spChg>
        <pc:spChg chg="mod">
          <ac:chgData name="Samantha Yost" userId="56fbb238-5e7d-45d5-869c-a97385eaa111" providerId="ADAL" clId="{2F80EABE-E7C6-4EF5-830C-B1E199D42114}" dt="2024-07-08T17:41:35.173" v="6" actId="14100"/>
          <ac:spMkLst>
            <pc:docMk/>
            <pc:sldMk cId="703457543" sldId="261"/>
            <ac:spMk id="37" creationId="{6F311DBE-98CD-4E51-BA4E-CF7D58603065}"/>
          </ac:spMkLst>
        </pc:spChg>
        <pc:spChg chg="mod">
          <ac:chgData name="Samantha Yost" userId="56fbb238-5e7d-45d5-869c-a97385eaa111" providerId="ADAL" clId="{2F80EABE-E7C6-4EF5-830C-B1E199D42114}" dt="2024-07-09T19:45:08.782" v="996" actId="20577"/>
          <ac:spMkLst>
            <pc:docMk/>
            <pc:sldMk cId="703457543" sldId="261"/>
            <ac:spMk id="43" creationId="{743F2423-C422-4C33-B4D6-E28B66A5B5BE}"/>
          </ac:spMkLst>
        </pc:spChg>
        <pc:grpChg chg="add mod">
          <ac:chgData name="Samantha Yost" userId="56fbb238-5e7d-45d5-869c-a97385eaa111" providerId="ADAL" clId="{2F80EABE-E7C6-4EF5-830C-B1E199D42114}" dt="2024-07-09T19:45:04.405" v="992" actId="571"/>
          <ac:grpSpMkLst>
            <pc:docMk/>
            <pc:sldMk cId="703457543" sldId="261"/>
            <ac:grpSpMk id="40" creationId="{9591AD9B-2227-4C01-A86E-6F1ADECA31C7}"/>
          </ac:grpSpMkLst>
        </pc:grpChg>
        <pc:grpChg chg="mod">
          <ac:chgData name="Samantha Yost" userId="56fbb238-5e7d-45d5-869c-a97385eaa111" providerId="ADAL" clId="{2F80EABE-E7C6-4EF5-830C-B1E199D42114}" dt="2024-07-09T19:45:27.044" v="997" actId="14826"/>
          <ac:grpSpMkLst>
            <pc:docMk/>
            <pc:sldMk cId="703457543" sldId="261"/>
            <ac:grpSpMk id="49" creationId="{08C17A29-3AEB-4EB3-AF69-04302D55EA86}"/>
          </ac:grpSpMkLst>
        </pc:grpChg>
        <pc:picChg chg="mod">
          <ac:chgData name="Samantha Yost" userId="56fbb238-5e7d-45d5-869c-a97385eaa111" providerId="ADAL" clId="{2F80EABE-E7C6-4EF5-830C-B1E199D42114}" dt="2024-07-09T19:45:27.044" v="997" actId="14826"/>
          <ac:picMkLst>
            <pc:docMk/>
            <pc:sldMk cId="703457543" sldId="261"/>
            <ac:picMk id="29" creationId="{CF46C7EB-6DC7-48A0-8999-A495C22AC4AA}"/>
          </ac:picMkLst>
        </pc:picChg>
        <pc:picChg chg="mod">
          <ac:chgData name="Samantha Yost" userId="56fbb238-5e7d-45d5-869c-a97385eaa111" providerId="ADAL" clId="{2F80EABE-E7C6-4EF5-830C-B1E199D42114}" dt="2024-07-09T19:45:04.405" v="992" actId="571"/>
          <ac:picMkLst>
            <pc:docMk/>
            <pc:sldMk cId="703457543" sldId="261"/>
            <ac:picMk id="44" creationId="{0755836B-95F9-42E8-98A3-B32040CD51AD}"/>
          </ac:picMkLst>
        </pc:picChg>
      </pc:sldChg>
      <pc:sldChg chg="modSp mod">
        <pc:chgData name="Samantha Yost" userId="56fbb238-5e7d-45d5-869c-a97385eaa111" providerId="ADAL" clId="{2F80EABE-E7C6-4EF5-830C-B1E199D42114}" dt="2024-07-09T19:47:17.222" v="1009" actId="1035"/>
        <pc:sldMkLst>
          <pc:docMk/>
          <pc:sldMk cId="2331501371" sldId="263"/>
        </pc:sldMkLst>
        <pc:spChg chg="mod">
          <ac:chgData name="Samantha Yost" userId="56fbb238-5e7d-45d5-869c-a97385eaa111" providerId="ADAL" clId="{2F80EABE-E7C6-4EF5-830C-B1E199D42114}" dt="2024-07-09T19:47:17.222" v="1009" actId="1035"/>
          <ac:spMkLst>
            <pc:docMk/>
            <pc:sldMk cId="2331501371" sldId="263"/>
            <ac:spMk id="18" creationId="{3DFAFC05-4DED-4483-B1EC-B3F859A8BBFD}"/>
          </ac:spMkLst>
        </pc:spChg>
        <pc:spChg chg="mod">
          <ac:chgData name="Samantha Yost" userId="56fbb238-5e7d-45d5-869c-a97385eaa111" providerId="ADAL" clId="{2F80EABE-E7C6-4EF5-830C-B1E199D42114}" dt="2024-07-09T19:47:17.222" v="1009" actId="1035"/>
          <ac:spMkLst>
            <pc:docMk/>
            <pc:sldMk cId="2331501371" sldId="263"/>
            <ac:spMk id="19" creationId="{A7172DB1-4FEF-42EC-873A-22080BA887E2}"/>
          </ac:spMkLst>
        </pc:spChg>
        <pc:spChg chg="mod">
          <ac:chgData name="Samantha Yost" userId="56fbb238-5e7d-45d5-869c-a97385eaa111" providerId="ADAL" clId="{2F80EABE-E7C6-4EF5-830C-B1E199D42114}" dt="2024-07-09T19:47:17.222" v="1009" actId="1035"/>
          <ac:spMkLst>
            <pc:docMk/>
            <pc:sldMk cId="2331501371" sldId="263"/>
            <ac:spMk id="20" creationId="{BD57D211-6674-498B-99D7-1509509E002B}"/>
          </ac:spMkLst>
        </pc:spChg>
        <pc:spChg chg="mod">
          <ac:chgData name="Samantha Yost" userId="56fbb238-5e7d-45d5-869c-a97385eaa111" providerId="ADAL" clId="{2F80EABE-E7C6-4EF5-830C-B1E199D42114}" dt="2024-07-09T19:47:17.222" v="1009" actId="1035"/>
          <ac:spMkLst>
            <pc:docMk/>
            <pc:sldMk cId="2331501371" sldId="263"/>
            <ac:spMk id="21" creationId="{B8C40991-B682-4F9F-88EE-1FC7DE5F9D22}"/>
          </ac:spMkLst>
        </pc:spChg>
        <pc:picChg chg="mod">
          <ac:chgData name="Samantha Yost" userId="56fbb238-5e7d-45d5-869c-a97385eaa111" providerId="ADAL" clId="{2F80EABE-E7C6-4EF5-830C-B1E199D42114}" dt="2024-07-09T19:47:17.222" v="1009" actId="1035"/>
          <ac:picMkLst>
            <pc:docMk/>
            <pc:sldMk cId="2331501371" sldId="263"/>
            <ac:picMk id="17" creationId="{BD04E844-B56C-43CD-A7C3-6C0326DD4BD4}"/>
          </ac:picMkLst>
        </pc:picChg>
      </pc:sldChg>
      <pc:sldChg chg="addCm delCm">
        <pc:chgData name="Samantha Yost" userId="56fbb238-5e7d-45d5-869c-a97385eaa111" providerId="ADAL" clId="{2F80EABE-E7C6-4EF5-830C-B1E199D42114}" dt="2024-07-08T20:24:08.963" v="43" actId="1592"/>
        <pc:sldMkLst>
          <pc:docMk/>
          <pc:sldMk cId="2721318372" sldId="264"/>
        </pc:sldMkLst>
      </pc:sldChg>
      <pc:sldChg chg="addSp modSp mod addCm delCm modCm">
        <pc:chgData name="Samantha Yost" userId="56fbb238-5e7d-45d5-869c-a97385eaa111" providerId="ADAL" clId="{2F80EABE-E7C6-4EF5-830C-B1E199D42114}" dt="2024-07-09T19:55:03.869" v="1114" actId="554"/>
        <pc:sldMkLst>
          <pc:docMk/>
          <pc:sldMk cId="3804050641" sldId="265"/>
        </pc:sldMkLst>
        <pc:spChg chg="mod">
          <ac:chgData name="Samantha Yost" userId="56fbb238-5e7d-45d5-869c-a97385eaa111" providerId="ADAL" clId="{2F80EABE-E7C6-4EF5-830C-B1E199D42114}" dt="2024-07-09T19:55:03.869" v="1114" actId="554"/>
          <ac:spMkLst>
            <pc:docMk/>
            <pc:sldMk cId="3804050641" sldId="265"/>
            <ac:spMk id="9" creationId="{4A8F3491-9B68-4480-9CCE-60FD5DCC20CE}"/>
          </ac:spMkLst>
        </pc:spChg>
        <pc:spChg chg="mod">
          <ac:chgData name="Samantha Yost" userId="56fbb238-5e7d-45d5-869c-a97385eaa111" providerId="ADAL" clId="{2F80EABE-E7C6-4EF5-830C-B1E199D42114}" dt="2024-07-09T19:53:22.176" v="1108" actId="1076"/>
          <ac:spMkLst>
            <pc:docMk/>
            <pc:sldMk cId="3804050641" sldId="265"/>
            <ac:spMk id="12" creationId="{F1384C0D-03E9-4679-911D-E319F8620EA1}"/>
          </ac:spMkLst>
        </pc:spChg>
        <pc:spChg chg="mod">
          <ac:chgData name="Samantha Yost" userId="56fbb238-5e7d-45d5-869c-a97385eaa111" providerId="ADAL" clId="{2F80EABE-E7C6-4EF5-830C-B1E199D42114}" dt="2024-07-09T19:55:03.869" v="1114" actId="554"/>
          <ac:spMkLst>
            <pc:docMk/>
            <pc:sldMk cId="3804050641" sldId="265"/>
            <ac:spMk id="13" creationId="{A87E28F9-9DD2-467B-9C46-3B70903770E1}"/>
          </ac:spMkLst>
        </pc:spChg>
        <pc:spChg chg="mod">
          <ac:chgData name="Samantha Yost" userId="56fbb238-5e7d-45d5-869c-a97385eaa111" providerId="ADAL" clId="{2F80EABE-E7C6-4EF5-830C-B1E199D42114}" dt="2024-07-09T19:51:29.031" v="1098" actId="1076"/>
          <ac:spMkLst>
            <pc:docMk/>
            <pc:sldMk cId="3804050641" sldId="265"/>
            <ac:spMk id="18" creationId="{DD27ACA1-F4DB-4AFE-8350-93240D6CEC06}"/>
          </ac:spMkLst>
        </pc:spChg>
        <pc:picChg chg="mod ord">
          <ac:chgData name="Samantha Yost" userId="56fbb238-5e7d-45d5-869c-a97385eaa111" providerId="ADAL" clId="{2F80EABE-E7C6-4EF5-830C-B1E199D42114}" dt="2024-07-09T19:51:29.031" v="1098" actId="1076"/>
          <ac:picMkLst>
            <pc:docMk/>
            <pc:sldMk cId="3804050641" sldId="265"/>
            <ac:picMk id="6" creationId="{37A95B86-DDB5-4012-8A24-69CA71AA7D1C}"/>
          </ac:picMkLst>
        </pc:picChg>
        <pc:cxnChg chg="mod">
          <ac:chgData name="Samantha Yost" userId="56fbb238-5e7d-45d5-869c-a97385eaa111" providerId="ADAL" clId="{2F80EABE-E7C6-4EF5-830C-B1E199D42114}" dt="2024-07-09T19:54:11.855" v="1110" actId="14100"/>
          <ac:cxnSpMkLst>
            <pc:docMk/>
            <pc:sldMk cId="3804050641" sldId="265"/>
            <ac:cxnSpMk id="8" creationId="{F1F13280-D86E-4CB3-A819-ACDAA738153D}"/>
          </ac:cxnSpMkLst>
        </pc:cxnChg>
        <pc:cxnChg chg="mod">
          <ac:chgData name="Samantha Yost" userId="56fbb238-5e7d-45d5-869c-a97385eaa111" providerId="ADAL" clId="{2F80EABE-E7C6-4EF5-830C-B1E199D42114}" dt="2024-07-09T19:54:46.951" v="1112" actId="14100"/>
          <ac:cxnSpMkLst>
            <pc:docMk/>
            <pc:sldMk cId="3804050641" sldId="265"/>
            <ac:cxnSpMk id="11" creationId="{125FCD4C-9BC9-49B7-9C9D-2D1A363BA864}"/>
          </ac:cxnSpMkLst>
        </pc:cxnChg>
        <pc:cxnChg chg="add mod">
          <ac:chgData name="Samantha Yost" userId="56fbb238-5e7d-45d5-869c-a97385eaa111" providerId="ADAL" clId="{2F80EABE-E7C6-4EF5-830C-B1E199D42114}" dt="2024-07-09T19:54:50.239" v="1113" actId="14100"/>
          <ac:cxnSpMkLst>
            <pc:docMk/>
            <pc:sldMk cId="3804050641" sldId="265"/>
            <ac:cxnSpMk id="15" creationId="{42167B9B-C80E-439A-8A6F-05C06B0DDD6C}"/>
          </ac:cxnSpMkLst>
        </pc:cxnChg>
        <pc:cxnChg chg="mod">
          <ac:chgData name="Samantha Yost" userId="56fbb238-5e7d-45d5-869c-a97385eaa111" providerId="ADAL" clId="{2F80EABE-E7C6-4EF5-830C-B1E199D42114}" dt="2024-07-09T19:52:52.631" v="1106" actId="14100"/>
          <ac:cxnSpMkLst>
            <pc:docMk/>
            <pc:sldMk cId="3804050641" sldId="265"/>
            <ac:cxnSpMk id="20" creationId="{0C4C091F-1818-4E4D-89A9-AB2F4A416DF8}"/>
          </ac:cxnSpMkLst>
        </pc:cxnChg>
      </pc:sldChg>
      <pc:sldChg chg="modSp mod addCm modCm">
        <pc:chgData name="Samantha Yost" userId="56fbb238-5e7d-45d5-869c-a97385eaa111" providerId="ADAL" clId="{2F80EABE-E7C6-4EF5-830C-B1E199D42114}" dt="2024-07-10T13:33:14.089" v="1181" actId="20577"/>
        <pc:sldMkLst>
          <pc:docMk/>
          <pc:sldMk cId="1424449190" sldId="266"/>
        </pc:sldMkLst>
        <pc:spChg chg="mod">
          <ac:chgData name="Samantha Yost" userId="56fbb238-5e7d-45d5-869c-a97385eaa111" providerId="ADAL" clId="{2F80EABE-E7C6-4EF5-830C-B1E199D42114}" dt="2024-07-10T13:33:14.089" v="1181" actId="20577"/>
          <ac:spMkLst>
            <pc:docMk/>
            <pc:sldMk cId="1424449190" sldId="266"/>
            <ac:spMk id="6" creationId="{90E44F5B-F639-4D70-B871-C86B91B0A9DD}"/>
          </ac:spMkLst>
        </pc:spChg>
      </pc:sldChg>
      <pc:sldChg chg="addCm modCm">
        <pc:chgData name="Samantha Yost" userId="56fbb238-5e7d-45d5-869c-a97385eaa111" providerId="ADAL" clId="{2F80EABE-E7C6-4EF5-830C-B1E199D42114}" dt="2024-07-08T18:04:35.598" v="28"/>
        <pc:sldMkLst>
          <pc:docMk/>
          <pc:sldMk cId="1211995906" sldId="267"/>
        </pc:sldMkLst>
      </pc:sldChg>
      <pc:sldChg chg="modSp mod addCm delCm modCm">
        <pc:chgData name="Samantha Yost" userId="56fbb238-5e7d-45d5-869c-a97385eaa111" providerId="ADAL" clId="{2F80EABE-E7C6-4EF5-830C-B1E199D42114}" dt="2024-07-10T13:28:27.084" v="1160" actId="1592"/>
        <pc:sldMkLst>
          <pc:docMk/>
          <pc:sldMk cId="3403116733" sldId="268"/>
        </pc:sldMkLst>
        <pc:spChg chg="mod">
          <ac:chgData name="Samantha Yost" userId="56fbb238-5e7d-45d5-869c-a97385eaa111" providerId="ADAL" clId="{2F80EABE-E7C6-4EF5-830C-B1E199D42114}" dt="2024-07-08T18:05:54.089" v="31" actId="20577"/>
          <ac:spMkLst>
            <pc:docMk/>
            <pc:sldMk cId="3403116733" sldId="268"/>
            <ac:spMk id="11" creationId="{10128178-A70B-4D04-8B31-157F0ADBF3C0}"/>
          </ac:spMkLst>
        </pc:spChg>
      </pc:sldChg>
      <pc:sldChg chg="addSp delSp modSp new mod">
        <pc:chgData name="Samantha Yost" userId="56fbb238-5e7d-45d5-869c-a97385eaa111" providerId="ADAL" clId="{2F80EABE-E7C6-4EF5-830C-B1E199D42114}" dt="2024-07-10T13:31:24.241" v="1173" actId="207"/>
        <pc:sldMkLst>
          <pc:docMk/>
          <pc:sldMk cId="289033870" sldId="273"/>
        </pc:sldMkLst>
        <pc:spChg chg="mod">
          <ac:chgData name="Samantha Yost" userId="56fbb238-5e7d-45d5-869c-a97385eaa111" providerId="ADAL" clId="{2F80EABE-E7C6-4EF5-830C-B1E199D42114}" dt="2024-07-09T18:51:58.696" v="134" actId="20577"/>
          <ac:spMkLst>
            <pc:docMk/>
            <pc:sldMk cId="289033870" sldId="273"/>
            <ac:spMk id="2" creationId="{09DC9F44-5C51-46A7-8A62-BB839CC67FCA}"/>
          </ac:spMkLst>
        </pc:spChg>
        <pc:spChg chg="del">
          <ac:chgData name="Samantha Yost" userId="56fbb238-5e7d-45d5-869c-a97385eaa111" providerId="ADAL" clId="{2F80EABE-E7C6-4EF5-830C-B1E199D42114}" dt="2024-07-09T18:50:54.321" v="46" actId="931"/>
          <ac:spMkLst>
            <pc:docMk/>
            <pc:sldMk cId="289033870" sldId="273"/>
            <ac:spMk id="3" creationId="{0D1BC405-7342-40E9-B433-8D2A4DC2D8C0}"/>
          </ac:spMkLst>
        </pc:spChg>
        <pc:spChg chg="add mod">
          <ac:chgData name="Samantha Yost" userId="56fbb238-5e7d-45d5-869c-a97385eaa111" providerId="ADAL" clId="{2F80EABE-E7C6-4EF5-830C-B1E199D42114}" dt="2024-07-09T19:12:39.064" v="952" actId="1035"/>
          <ac:spMkLst>
            <pc:docMk/>
            <pc:sldMk cId="289033870" sldId="273"/>
            <ac:spMk id="8" creationId="{DD9D6301-BB6D-4D38-A6ED-78135311A5E9}"/>
          </ac:spMkLst>
        </pc:spChg>
        <pc:spChg chg="add mod">
          <ac:chgData name="Samantha Yost" userId="56fbb238-5e7d-45d5-869c-a97385eaa111" providerId="ADAL" clId="{2F80EABE-E7C6-4EF5-830C-B1E199D42114}" dt="2024-07-10T13:31:24.241" v="1173" actId="207"/>
          <ac:spMkLst>
            <pc:docMk/>
            <pc:sldMk cId="289033870" sldId="273"/>
            <ac:spMk id="9" creationId="{DA60BD54-B13F-4C4C-BB16-BEB3718CF05F}"/>
          </ac:spMkLst>
        </pc:spChg>
        <pc:spChg chg="add mod">
          <ac:chgData name="Samantha Yost" userId="56fbb238-5e7d-45d5-869c-a97385eaa111" providerId="ADAL" clId="{2F80EABE-E7C6-4EF5-830C-B1E199D42114}" dt="2024-07-10T13:30:29.992" v="1169" actId="20577"/>
          <ac:spMkLst>
            <pc:docMk/>
            <pc:sldMk cId="289033870" sldId="273"/>
            <ac:spMk id="10" creationId="{21142899-D4ED-48D4-AED6-593AB6E3A2E6}"/>
          </ac:spMkLst>
        </pc:spChg>
        <pc:spChg chg="add mod">
          <ac:chgData name="Samantha Yost" userId="56fbb238-5e7d-45d5-869c-a97385eaa111" providerId="ADAL" clId="{2F80EABE-E7C6-4EF5-830C-B1E199D42114}" dt="2024-07-09T19:12:39.064" v="952" actId="1035"/>
          <ac:spMkLst>
            <pc:docMk/>
            <pc:sldMk cId="289033870" sldId="273"/>
            <ac:spMk id="11" creationId="{BC294A53-120F-4AD2-AE5D-43F88D8AA7ED}"/>
          </ac:spMkLst>
        </pc:spChg>
        <pc:spChg chg="add del mod">
          <ac:chgData name="Samantha Yost" userId="56fbb238-5e7d-45d5-869c-a97385eaa111" providerId="ADAL" clId="{2F80EABE-E7C6-4EF5-830C-B1E199D42114}" dt="2024-07-09T19:15:25.554" v="989" actId="478"/>
          <ac:spMkLst>
            <pc:docMk/>
            <pc:sldMk cId="289033870" sldId="273"/>
            <ac:spMk id="12" creationId="{FC42EEB3-40CA-47FA-8184-F3098D6B2B39}"/>
          </ac:spMkLst>
        </pc:spChg>
        <pc:spChg chg="add del mod">
          <ac:chgData name="Samantha Yost" userId="56fbb238-5e7d-45d5-869c-a97385eaa111" providerId="ADAL" clId="{2F80EABE-E7C6-4EF5-830C-B1E199D42114}" dt="2024-07-10T13:29:38.139" v="1161" actId="478"/>
          <ac:spMkLst>
            <pc:docMk/>
            <pc:sldMk cId="289033870" sldId="273"/>
            <ac:spMk id="13" creationId="{EF035E4E-76BB-4701-A6A4-93D35BB88214}"/>
          </ac:spMkLst>
        </pc:spChg>
        <pc:spChg chg="add del mod">
          <ac:chgData name="Samantha Yost" userId="56fbb238-5e7d-45d5-869c-a97385eaa111" providerId="ADAL" clId="{2F80EABE-E7C6-4EF5-830C-B1E199D42114}" dt="2024-07-09T19:15:22.881" v="988" actId="478"/>
          <ac:spMkLst>
            <pc:docMk/>
            <pc:sldMk cId="289033870" sldId="273"/>
            <ac:spMk id="14" creationId="{0044BE51-EDDD-4BC5-ABB6-C069A627A021}"/>
          </ac:spMkLst>
        </pc:spChg>
        <pc:spChg chg="add mod ord">
          <ac:chgData name="Samantha Yost" userId="56fbb238-5e7d-45d5-869c-a97385eaa111" providerId="ADAL" clId="{2F80EABE-E7C6-4EF5-830C-B1E199D42114}" dt="2024-07-10T13:31:19.478" v="1172" actId="167"/>
          <ac:spMkLst>
            <pc:docMk/>
            <pc:sldMk cId="289033870" sldId="273"/>
            <ac:spMk id="15" creationId="{75295FED-ADE7-4F22-AA05-181CA8869582}"/>
          </ac:spMkLst>
        </pc:spChg>
        <pc:spChg chg="add del mod">
          <ac:chgData name="Samantha Yost" userId="56fbb238-5e7d-45d5-869c-a97385eaa111" providerId="ADAL" clId="{2F80EABE-E7C6-4EF5-830C-B1E199D42114}" dt="2024-07-09T19:15:18.811" v="987" actId="478"/>
          <ac:spMkLst>
            <pc:docMk/>
            <pc:sldMk cId="289033870" sldId="273"/>
            <ac:spMk id="17" creationId="{FADB233F-9064-4DBE-923B-9728904F1778}"/>
          </ac:spMkLst>
        </pc:spChg>
        <pc:picChg chg="add del mod">
          <ac:chgData name="Samantha Yost" userId="56fbb238-5e7d-45d5-869c-a97385eaa111" providerId="ADAL" clId="{2F80EABE-E7C6-4EF5-830C-B1E199D42114}" dt="2024-07-09T19:15:18.811" v="987" actId="478"/>
          <ac:picMkLst>
            <pc:docMk/>
            <pc:sldMk cId="289033870" sldId="273"/>
            <ac:picMk id="7" creationId="{4207147E-DE20-4566-88EC-F16E3E9172F6}"/>
          </ac:picMkLst>
        </pc:picChg>
      </pc:sldChg>
    </pc:docChg>
  </pc:docChgLst>
  <pc:docChgLst>
    <pc:chgData name="Jana Zabinski" userId="18eb3c46-2b5f-4905-a7a7-f4715eaf4b3d" providerId="ADAL" clId="{636DAFAA-486D-4144-A924-F8738885A513}"/>
    <pc:docChg chg="undo custSel addSld delSld modSld sldOrd modNotesMaster">
      <pc:chgData name="Jana Zabinski" userId="18eb3c46-2b5f-4905-a7a7-f4715eaf4b3d" providerId="ADAL" clId="{636DAFAA-486D-4144-A924-F8738885A513}" dt="2024-07-22T20:38:31.134" v="1175" actId="47"/>
      <pc:docMkLst>
        <pc:docMk/>
      </pc:docMkLst>
      <pc:sldChg chg="modSp mod addCm delCm modCm">
        <pc:chgData name="Jana Zabinski" userId="18eb3c46-2b5f-4905-a7a7-f4715eaf4b3d" providerId="ADAL" clId="{636DAFAA-486D-4144-A924-F8738885A513}" dt="2024-07-19T14:18:26.308" v="821" actId="20577"/>
        <pc:sldMkLst>
          <pc:docMk/>
          <pc:sldMk cId="600004131" sldId="259"/>
        </pc:sldMkLst>
        <pc:spChg chg="mod">
          <ac:chgData name="Jana Zabinski" userId="18eb3c46-2b5f-4905-a7a7-f4715eaf4b3d" providerId="ADAL" clId="{636DAFAA-486D-4144-A924-F8738885A513}" dt="2024-07-18T15:19:00.337" v="242" actId="20577"/>
          <ac:spMkLst>
            <pc:docMk/>
            <pc:sldMk cId="600004131" sldId="259"/>
            <ac:spMk id="2" creationId="{D667DB96-6CB0-40EB-9F9D-B0BC55D4D7AC}"/>
          </ac:spMkLst>
        </pc:spChg>
        <pc:spChg chg="mod">
          <ac:chgData name="Jana Zabinski" userId="18eb3c46-2b5f-4905-a7a7-f4715eaf4b3d" providerId="ADAL" clId="{636DAFAA-486D-4144-A924-F8738885A513}" dt="2024-07-19T14:12:40.369" v="736" actId="14100"/>
          <ac:spMkLst>
            <pc:docMk/>
            <pc:sldMk cId="600004131" sldId="259"/>
            <ac:spMk id="6" creationId="{4A82FA3F-660C-4B2C-A4A2-01583D6472DF}"/>
          </ac:spMkLst>
        </pc:spChg>
        <pc:spChg chg="mod">
          <ac:chgData name="Jana Zabinski" userId="18eb3c46-2b5f-4905-a7a7-f4715eaf4b3d" providerId="ADAL" clId="{636DAFAA-486D-4144-A924-F8738885A513}" dt="2024-07-18T15:29:18.091" v="385" actId="1076"/>
          <ac:spMkLst>
            <pc:docMk/>
            <pc:sldMk cId="600004131" sldId="259"/>
            <ac:spMk id="8" creationId="{FDAF12D7-45C6-4233-81BE-D59FF27313F6}"/>
          </ac:spMkLst>
        </pc:spChg>
        <pc:spChg chg="mod">
          <ac:chgData name="Jana Zabinski" userId="18eb3c46-2b5f-4905-a7a7-f4715eaf4b3d" providerId="ADAL" clId="{636DAFAA-486D-4144-A924-F8738885A513}" dt="2024-07-19T14:18:26.308" v="821" actId="20577"/>
          <ac:spMkLst>
            <pc:docMk/>
            <pc:sldMk cId="600004131" sldId="259"/>
            <ac:spMk id="11" creationId="{2AB75281-8D29-4EAD-B616-BA4545090F9A}"/>
          </ac:spMkLst>
        </pc:spChg>
        <pc:picChg chg="mod">
          <ac:chgData name="Jana Zabinski" userId="18eb3c46-2b5f-4905-a7a7-f4715eaf4b3d" providerId="ADAL" clId="{636DAFAA-486D-4144-A924-F8738885A513}" dt="2024-07-18T15:29:18.091" v="385" actId="1076"/>
          <ac:picMkLst>
            <pc:docMk/>
            <pc:sldMk cId="600004131" sldId="259"/>
            <ac:picMk id="5" creationId="{5B281CB4-26F8-49F0-A285-355D5553F5BA}"/>
          </ac:picMkLst>
        </pc:picChg>
      </pc:sldChg>
      <pc:sldChg chg="modSp mod">
        <pc:chgData name="Jana Zabinski" userId="18eb3c46-2b5f-4905-a7a7-f4715eaf4b3d" providerId="ADAL" clId="{636DAFAA-486D-4144-A924-F8738885A513}" dt="2024-07-19T14:12:28.700" v="730" actId="20577"/>
        <pc:sldMkLst>
          <pc:docMk/>
          <pc:sldMk cId="1306240408" sldId="260"/>
        </pc:sldMkLst>
        <pc:spChg chg="mod">
          <ac:chgData name="Jana Zabinski" userId="18eb3c46-2b5f-4905-a7a7-f4715eaf4b3d" providerId="ADAL" clId="{636DAFAA-486D-4144-A924-F8738885A513}" dt="2024-07-19T14:12:28.700" v="730" actId="20577"/>
          <ac:spMkLst>
            <pc:docMk/>
            <pc:sldMk cId="1306240408" sldId="260"/>
            <ac:spMk id="2" creationId="{76C10B26-FC95-4078-A20B-B63E117B1513}"/>
          </ac:spMkLst>
        </pc:spChg>
      </pc:sldChg>
      <pc:sldChg chg="ord">
        <pc:chgData name="Jana Zabinski" userId="18eb3c46-2b5f-4905-a7a7-f4715eaf4b3d" providerId="ADAL" clId="{636DAFAA-486D-4144-A924-F8738885A513}" dt="2024-07-18T15:42:50.172" v="546" actId="20578"/>
        <pc:sldMkLst>
          <pc:docMk/>
          <pc:sldMk cId="225972098" sldId="262"/>
        </pc:sldMkLst>
      </pc:sldChg>
      <pc:sldChg chg="modSp mod">
        <pc:chgData name="Jana Zabinski" userId="18eb3c46-2b5f-4905-a7a7-f4715eaf4b3d" providerId="ADAL" clId="{636DAFAA-486D-4144-A924-F8738885A513}" dt="2024-07-16T20:13:35.689" v="47" actId="255"/>
        <pc:sldMkLst>
          <pc:docMk/>
          <pc:sldMk cId="2331501371" sldId="263"/>
        </pc:sldMkLst>
        <pc:spChg chg="mod">
          <ac:chgData name="Jana Zabinski" userId="18eb3c46-2b5f-4905-a7a7-f4715eaf4b3d" providerId="ADAL" clId="{636DAFAA-486D-4144-A924-F8738885A513}" dt="2024-07-16T20:13:21.010" v="44" actId="255"/>
          <ac:spMkLst>
            <pc:docMk/>
            <pc:sldMk cId="2331501371" sldId="263"/>
            <ac:spMk id="20" creationId="{BD57D211-6674-498B-99D7-1509509E002B}"/>
          </ac:spMkLst>
        </pc:spChg>
        <pc:spChg chg="mod">
          <ac:chgData name="Jana Zabinski" userId="18eb3c46-2b5f-4905-a7a7-f4715eaf4b3d" providerId="ADAL" clId="{636DAFAA-486D-4144-A924-F8738885A513}" dt="2024-07-16T20:13:35.689" v="47" actId="255"/>
          <ac:spMkLst>
            <pc:docMk/>
            <pc:sldMk cId="2331501371" sldId="263"/>
            <ac:spMk id="21" creationId="{B8C40991-B682-4F9F-88EE-1FC7DE5F9D22}"/>
          </ac:spMkLst>
        </pc:spChg>
      </pc:sldChg>
      <pc:sldChg chg="modSp mod">
        <pc:chgData name="Jana Zabinski" userId="18eb3c46-2b5f-4905-a7a7-f4715eaf4b3d" providerId="ADAL" clId="{636DAFAA-486D-4144-A924-F8738885A513}" dt="2024-07-16T20:14:22.448" v="59" actId="20577"/>
        <pc:sldMkLst>
          <pc:docMk/>
          <pc:sldMk cId="3804050641" sldId="265"/>
        </pc:sldMkLst>
        <pc:spChg chg="mod">
          <ac:chgData name="Jana Zabinski" userId="18eb3c46-2b5f-4905-a7a7-f4715eaf4b3d" providerId="ADAL" clId="{636DAFAA-486D-4144-A924-F8738885A513}" dt="2024-07-16T20:14:22.448" v="59" actId="20577"/>
          <ac:spMkLst>
            <pc:docMk/>
            <pc:sldMk cId="3804050641" sldId="265"/>
            <ac:spMk id="13" creationId="{A87E28F9-9DD2-467B-9C46-3B70903770E1}"/>
          </ac:spMkLst>
        </pc:spChg>
      </pc:sldChg>
      <pc:sldChg chg="modSp mod">
        <pc:chgData name="Jana Zabinski" userId="18eb3c46-2b5f-4905-a7a7-f4715eaf4b3d" providerId="ADAL" clId="{636DAFAA-486D-4144-A924-F8738885A513}" dt="2024-07-19T14:18:35.361" v="822"/>
        <pc:sldMkLst>
          <pc:docMk/>
          <pc:sldMk cId="1424449190" sldId="266"/>
        </pc:sldMkLst>
        <pc:spChg chg="mod">
          <ac:chgData name="Jana Zabinski" userId="18eb3c46-2b5f-4905-a7a7-f4715eaf4b3d" providerId="ADAL" clId="{636DAFAA-486D-4144-A924-F8738885A513}" dt="2024-07-19T14:18:35.361" v="822"/>
          <ac:spMkLst>
            <pc:docMk/>
            <pc:sldMk cId="1424449190" sldId="266"/>
            <ac:spMk id="2" creationId="{EE8F30E6-C6B9-4E6B-9F08-4E0D282DA869}"/>
          </ac:spMkLst>
        </pc:spChg>
      </pc:sldChg>
      <pc:sldChg chg="modSp mod ord">
        <pc:chgData name="Jana Zabinski" userId="18eb3c46-2b5f-4905-a7a7-f4715eaf4b3d" providerId="ADAL" clId="{636DAFAA-486D-4144-A924-F8738885A513}" dt="2024-07-19T14:25:56.938" v="857" actId="27636"/>
        <pc:sldMkLst>
          <pc:docMk/>
          <pc:sldMk cId="1211995906" sldId="267"/>
        </pc:sldMkLst>
        <pc:spChg chg="mod">
          <ac:chgData name="Jana Zabinski" userId="18eb3c46-2b5f-4905-a7a7-f4715eaf4b3d" providerId="ADAL" clId="{636DAFAA-486D-4144-A924-F8738885A513}" dt="2024-07-19T14:25:56.938" v="857" actId="27636"/>
          <ac:spMkLst>
            <pc:docMk/>
            <pc:sldMk cId="1211995906" sldId="267"/>
            <ac:spMk id="7" creationId="{C82E1516-1B8A-4862-95DC-A45226F0B07C}"/>
          </ac:spMkLst>
        </pc:spChg>
      </pc:sldChg>
      <pc:sldChg chg="ord">
        <pc:chgData name="Jana Zabinski" userId="18eb3c46-2b5f-4905-a7a7-f4715eaf4b3d" providerId="ADAL" clId="{636DAFAA-486D-4144-A924-F8738885A513}" dt="2024-07-19T14:18:51.472" v="824"/>
        <pc:sldMkLst>
          <pc:docMk/>
          <pc:sldMk cId="3403116733" sldId="268"/>
        </pc:sldMkLst>
      </pc:sldChg>
      <pc:sldChg chg="modSp mod ord">
        <pc:chgData name="Jana Zabinski" userId="18eb3c46-2b5f-4905-a7a7-f4715eaf4b3d" providerId="ADAL" clId="{636DAFAA-486D-4144-A924-F8738885A513}" dt="2024-07-18T18:31:21.335" v="715"/>
        <pc:sldMkLst>
          <pc:docMk/>
          <pc:sldMk cId="2431365522" sldId="269"/>
        </pc:sldMkLst>
        <pc:spChg chg="mod">
          <ac:chgData name="Jana Zabinski" userId="18eb3c46-2b5f-4905-a7a7-f4715eaf4b3d" providerId="ADAL" clId="{636DAFAA-486D-4144-A924-F8738885A513}" dt="2024-07-16T20:15:03.761" v="67" actId="20577"/>
          <ac:spMkLst>
            <pc:docMk/>
            <pc:sldMk cId="2431365522" sldId="269"/>
            <ac:spMk id="8" creationId="{C60D729F-83BD-4BEE-A81D-9F97173DB407}"/>
          </ac:spMkLst>
        </pc:spChg>
      </pc:sldChg>
      <pc:sldChg chg="modSp mod ord">
        <pc:chgData name="Jana Zabinski" userId="18eb3c46-2b5f-4905-a7a7-f4715eaf4b3d" providerId="ADAL" clId="{636DAFAA-486D-4144-A924-F8738885A513}" dt="2024-07-19T15:39:26.070" v="1171" actId="20577"/>
        <pc:sldMkLst>
          <pc:docMk/>
          <pc:sldMk cId="289033870" sldId="273"/>
        </pc:sldMkLst>
        <pc:spChg chg="mod">
          <ac:chgData name="Jana Zabinski" userId="18eb3c46-2b5f-4905-a7a7-f4715eaf4b3d" providerId="ADAL" clId="{636DAFAA-486D-4144-A924-F8738885A513}" dt="2024-07-18T15:48:53.548" v="613" actId="21"/>
          <ac:spMkLst>
            <pc:docMk/>
            <pc:sldMk cId="289033870" sldId="273"/>
            <ac:spMk id="2" creationId="{09DC9F44-5C51-46A7-8A62-BB839CC67FCA}"/>
          </ac:spMkLst>
        </pc:spChg>
        <pc:spChg chg="mod">
          <ac:chgData name="Jana Zabinski" userId="18eb3c46-2b5f-4905-a7a7-f4715eaf4b3d" providerId="ADAL" clId="{636DAFAA-486D-4144-A924-F8738885A513}" dt="2024-07-18T15:56:03.950" v="703" actId="122"/>
          <ac:spMkLst>
            <pc:docMk/>
            <pc:sldMk cId="289033870" sldId="273"/>
            <ac:spMk id="9" creationId="{DA60BD54-B13F-4C4C-BB16-BEB3718CF05F}"/>
          </ac:spMkLst>
        </pc:spChg>
        <pc:spChg chg="mod">
          <ac:chgData name="Jana Zabinski" userId="18eb3c46-2b5f-4905-a7a7-f4715eaf4b3d" providerId="ADAL" clId="{636DAFAA-486D-4144-A924-F8738885A513}" dt="2024-07-18T15:54:30.192" v="670" actId="20577"/>
          <ac:spMkLst>
            <pc:docMk/>
            <pc:sldMk cId="289033870" sldId="273"/>
            <ac:spMk id="10" creationId="{21142899-D4ED-48D4-AED6-593AB6E3A2E6}"/>
          </ac:spMkLst>
        </pc:spChg>
        <pc:spChg chg="mod">
          <ac:chgData name="Jana Zabinski" userId="18eb3c46-2b5f-4905-a7a7-f4715eaf4b3d" providerId="ADAL" clId="{636DAFAA-486D-4144-A924-F8738885A513}" dt="2024-07-16T20:25:48.050" v="193" actId="20577"/>
          <ac:spMkLst>
            <pc:docMk/>
            <pc:sldMk cId="289033870" sldId="273"/>
            <ac:spMk id="11" creationId="{BC294A53-120F-4AD2-AE5D-43F88D8AA7ED}"/>
          </ac:spMkLst>
        </pc:spChg>
        <pc:spChg chg="mod">
          <ac:chgData name="Jana Zabinski" userId="18eb3c46-2b5f-4905-a7a7-f4715eaf4b3d" providerId="ADAL" clId="{636DAFAA-486D-4144-A924-F8738885A513}" dt="2024-07-19T15:39:26.070" v="1171" actId="20577"/>
          <ac:spMkLst>
            <pc:docMk/>
            <pc:sldMk cId="289033870" sldId="273"/>
            <ac:spMk id="12" creationId="{159CAFAF-E0E8-4D2C-B726-9D343AEBF5D1}"/>
          </ac:spMkLst>
        </pc:spChg>
        <pc:picChg chg="mod">
          <ac:chgData name="Jana Zabinski" userId="18eb3c46-2b5f-4905-a7a7-f4715eaf4b3d" providerId="ADAL" clId="{636DAFAA-486D-4144-A924-F8738885A513}" dt="2024-07-18T20:48:02.300" v="724" actId="1076"/>
          <ac:picMkLst>
            <pc:docMk/>
            <pc:sldMk cId="289033870" sldId="273"/>
            <ac:picMk id="7" creationId="{4207147E-DE20-4566-88EC-F16E3E9172F6}"/>
          </ac:picMkLst>
        </pc:picChg>
      </pc:sldChg>
      <pc:sldChg chg="modSp new mod">
        <pc:chgData name="Jana Zabinski" userId="18eb3c46-2b5f-4905-a7a7-f4715eaf4b3d" providerId="ADAL" clId="{636DAFAA-486D-4144-A924-F8738885A513}" dt="2024-07-19T15:32:51.764" v="1149" actId="6549"/>
        <pc:sldMkLst>
          <pc:docMk/>
          <pc:sldMk cId="564487755" sldId="274"/>
        </pc:sldMkLst>
        <pc:spChg chg="mod">
          <ac:chgData name="Jana Zabinski" userId="18eb3c46-2b5f-4905-a7a7-f4715eaf4b3d" providerId="ADAL" clId="{636DAFAA-486D-4144-A924-F8738885A513}" dt="2024-07-19T15:20:57.061" v="992" actId="6549"/>
          <ac:spMkLst>
            <pc:docMk/>
            <pc:sldMk cId="564487755" sldId="274"/>
            <ac:spMk id="2" creationId="{D82FB654-F690-49EB-AFD8-CBCD02B00E49}"/>
          </ac:spMkLst>
        </pc:spChg>
        <pc:spChg chg="mod">
          <ac:chgData name="Jana Zabinski" userId="18eb3c46-2b5f-4905-a7a7-f4715eaf4b3d" providerId="ADAL" clId="{636DAFAA-486D-4144-A924-F8738885A513}" dt="2024-07-19T15:32:51.764" v="1149" actId="6549"/>
          <ac:spMkLst>
            <pc:docMk/>
            <pc:sldMk cId="564487755" sldId="274"/>
            <ac:spMk id="3" creationId="{1033FA00-4D9F-4C7F-840D-A18E316C38F1}"/>
          </ac:spMkLst>
        </pc:spChg>
      </pc:sldChg>
      <pc:sldChg chg="modSp new del mod">
        <pc:chgData name="Jana Zabinski" userId="18eb3c46-2b5f-4905-a7a7-f4715eaf4b3d" providerId="ADAL" clId="{636DAFAA-486D-4144-A924-F8738885A513}" dt="2024-07-18T15:43:02.168" v="548" actId="2696"/>
        <pc:sldMkLst>
          <pc:docMk/>
          <pc:sldMk cId="3876653262" sldId="274"/>
        </pc:sldMkLst>
        <pc:spChg chg="mod">
          <ac:chgData name="Jana Zabinski" userId="18eb3c46-2b5f-4905-a7a7-f4715eaf4b3d" providerId="ADAL" clId="{636DAFAA-486D-4144-A924-F8738885A513}" dt="2024-07-18T15:38:44.489" v="416" actId="20577"/>
          <ac:spMkLst>
            <pc:docMk/>
            <pc:sldMk cId="3876653262" sldId="274"/>
            <ac:spMk id="2" creationId="{E4FE51EE-D0A4-4A69-B6F1-994C90E6EFF2}"/>
          </ac:spMkLst>
        </pc:spChg>
        <pc:spChg chg="mod">
          <ac:chgData name="Jana Zabinski" userId="18eb3c46-2b5f-4905-a7a7-f4715eaf4b3d" providerId="ADAL" clId="{636DAFAA-486D-4144-A924-F8738885A513}" dt="2024-07-18T15:42:54.585" v="547" actId="20577"/>
          <ac:spMkLst>
            <pc:docMk/>
            <pc:sldMk cId="3876653262" sldId="274"/>
            <ac:spMk id="3" creationId="{5B6D7DA0-CAB6-410E-AC78-71A6B41845CE}"/>
          </ac:spMkLst>
        </pc:spChg>
      </pc:sldChg>
      <pc:sldChg chg="modSp new mod">
        <pc:chgData name="Jana Zabinski" userId="18eb3c46-2b5f-4905-a7a7-f4715eaf4b3d" providerId="ADAL" clId="{636DAFAA-486D-4144-A924-F8738885A513}" dt="2024-07-19T15:33:02.578" v="1158" actId="20577"/>
        <pc:sldMkLst>
          <pc:docMk/>
          <pc:sldMk cId="2723863397" sldId="275"/>
        </pc:sldMkLst>
        <pc:spChg chg="mod">
          <ac:chgData name="Jana Zabinski" userId="18eb3c46-2b5f-4905-a7a7-f4715eaf4b3d" providerId="ADAL" clId="{636DAFAA-486D-4144-A924-F8738885A513}" dt="2024-07-19T15:33:02.578" v="1158" actId="20577"/>
          <ac:spMkLst>
            <pc:docMk/>
            <pc:sldMk cId="2723863397" sldId="275"/>
            <ac:spMk id="2" creationId="{B162A731-B8C5-4481-9346-3D463C07F711}"/>
          </ac:spMkLst>
        </pc:spChg>
      </pc:sldChg>
      <pc:sldChg chg="addSp modSp mod">
        <pc:chgData name="Jana Zabinski" userId="18eb3c46-2b5f-4905-a7a7-f4715eaf4b3d" providerId="ADAL" clId="{636DAFAA-486D-4144-A924-F8738885A513}" dt="2024-07-22T20:30:19.710" v="1173" actId="1076"/>
        <pc:sldMkLst>
          <pc:docMk/>
          <pc:sldMk cId="684926491" sldId="276"/>
        </pc:sldMkLst>
        <pc:spChg chg="add mod">
          <ac:chgData name="Jana Zabinski" userId="18eb3c46-2b5f-4905-a7a7-f4715eaf4b3d" providerId="ADAL" clId="{636DAFAA-486D-4144-A924-F8738885A513}" dt="2024-07-22T20:30:19.710" v="1173" actId="1076"/>
          <ac:spMkLst>
            <pc:docMk/>
            <pc:sldMk cId="684926491" sldId="276"/>
            <ac:spMk id="13" creationId="{87DFC8CB-2A82-4B72-990C-B47E26B357EF}"/>
          </ac:spMkLst>
        </pc:spChg>
      </pc:sldChg>
      <pc:sldChg chg="addSp modSp del">
        <pc:chgData name="Jana Zabinski" userId="18eb3c46-2b5f-4905-a7a7-f4715eaf4b3d" providerId="ADAL" clId="{636DAFAA-486D-4144-A924-F8738885A513}" dt="2024-07-22T20:38:31.134" v="1175" actId="47"/>
        <pc:sldMkLst>
          <pc:docMk/>
          <pc:sldMk cId="1171606195" sldId="277"/>
        </pc:sldMkLst>
        <pc:spChg chg="add mod">
          <ac:chgData name="Jana Zabinski" userId="18eb3c46-2b5f-4905-a7a7-f4715eaf4b3d" providerId="ADAL" clId="{636DAFAA-486D-4144-A924-F8738885A513}" dt="2024-07-22T20:30:22.415" v="1174"/>
          <ac:spMkLst>
            <pc:docMk/>
            <pc:sldMk cId="1171606195" sldId="277"/>
            <ac:spMk id="23" creationId="{48250417-DECB-49FB-A547-62180DE927B5}"/>
          </ac:spMkLst>
        </pc:spChg>
      </pc:sldChg>
    </pc:docChg>
  </pc:docChgLst>
  <pc:docChgLst>
    <pc:chgData name="Samantha Yost" userId="56fbb238-5e7d-45d5-869c-a97385eaa111" providerId="ADAL" clId="{958757A8-B660-4F44-80DE-D74463E738E1}"/>
    <pc:docChg chg="undo redo custSel addSld modSld">
      <pc:chgData name="Samantha Yost" userId="56fbb238-5e7d-45d5-869c-a97385eaa111" providerId="ADAL" clId="{958757A8-B660-4F44-80DE-D74463E738E1}" dt="2024-07-19T18:19:24.525" v="1053" actId="1076"/>
      <pc:docMkLst>
        <pc:docMk/>
      </pc:docMkLst>
      <pc:sldChg chg="modSp mod">
        <pc:chgData name="Samantha Yost" userId="56fbb238-5e7d-45d5-869c-a97385eaa111" providerId="ADAL" clId="{958757A8-B660-4F44-80DE-D74463E738E1}" dt="2024-07-19T17:27:54.560" v="142" actId="14100"/>
        <pc:sldMkLst>
          <pc:docMk/>
          <pc:sldMk cId="600004131" sldId="259"/>
        </pc:sldMkLst>
        <pc:spChg chg="mod">
          <ac:chgData name="Samantha Yost" userId="56fbb238-5e7d-45d5-869c-a97385eaa111" providerId="ADAL" clId="{958757A8-B660-4F44-80DE-D74463E738E1}" dt="2024-07-19T17:27:36.654" v="139" actId="1076"/>
          <ac:spMkLst>
            <pc:docMk/>
            <pc:sldMk cId="600004131" sldId="259"/>
            <ac:spMk id="6" creationId="{4A82FA3F-660C-4B2C-A4A2-01583D6472DF}"/>
          </ac:spMkLst>
        </pc:spChg>
        <pc:spChg chg="mod">
          <ac:chgData name="Samantha Yost" userId="56fbb238-5e7d-45d5-869c-a97385eaa111" providerId="ADAL" clId="{958757A8-B660-4F44-80DE-D74463E738E1}" dt="2024-07-19T17:27:36.654" v="139" actId="1076"/>
          <ac:spMkLst>
            <pc:docMk/>
            <pc:sldMk cId="600004131" sldId="259"/>
            <ac:spMk id="7" creationId="{CB387902-851A-481B-BD0F-1FCD2980DD12}"/>
          </ac:spMkLst>
        </pc:spChg>
        <pc:spChg chg="mod">
          <ac:chgData name="Samantha Yost" userId="56fbb238-5e7d-45d5-869c-a97385eaa111" providerId="ADAL" clId="{958757A8-B660-4F44-80DE-D74463E738E1}" dt="2024-07-19T17:27:36.654" v="139" actId="1076"/>
          <ac:spMkLst>
            <pc:docMk/>
            <pc:sldMk cId="600004131" sldId="259"/>
            <ac:spMk id="8" creationId="{FDAF12D7-45C6-4233-81BE-D59FF27313F6}"/>
          </ac:spMkLst>
        </pc:spChg>
        <pc:spChg chg="mod">
          <ac:chgData name="Samantha Yost" userId="56fbb238-5e7d-45d5-869c-a97385eaa111" providerId="ADAL" clId="{958757A8-B660-4F44-80DE-D74463E738E1}" dt="2024-07-19T17:27:48.344" v="141" actId="14100"/>
          <ac:spMkLst>
            <pc:docMk/>
            <pc:sldMk cId="600004131" sldId="259"/>
            <ac:spMk id="9" creationId="{6A7F1CBE-C09A-4FD0-A692-E48899EA90A3}"/>
          </ac:spMkLst>
        </pc:spChg>
        <pc:spChg chg="mod">
          <ac:chgData name="Samantha Yost" userId="56fbb238-5e7d-45d5-869c-a97385eaa111" providerId="ADAL" clId="{958757A8-B660-4F44-80DE-D74463E738E1}" dt="2024-07-19T17:27:54.560" v="142" actId="14100"/>
          <ac:spMkLst>
            <pc:docMk/>
            <pc:sldMk cId="600004131" sldId="259"/>
            <ac:spMk id="10" creationId="{058E196C-8496-464F-AE3E-85213B442ECE}"/>
          </ac:spMkLst>
        </pc:spChg>
        <pc:spChg chg="mod">
          <ac:chgData name="Samantha Yost" userId="56fbb238-5e7d-45d5-869c-a97385eaa111" providerId="ADAL" clId="{958757A8-B660-4F44-80DE-D74463E738E1}" dt="2024-07-19T17:27:40.180" v="140" actId="14100"/>
          <ac:spMkLst>
            <pc:docMk/>
            <pc:sldMk cId="600004131" sldId="259"/>
            <ac:spMk id="11" creationId="{2AB75281-8D29-4EAD-B616-BA4545090F9A}"/>
          </ac:spMkLst>
        </pc:spChg>
        <pc:picChg chg="mod">
          <ac:chgData name="Samantha Yost" userId="56fbb238-5e7d-45d5-869c-a97385eaa111" providerId="ADAL" clId="{958757A8-B660-4F44-80DE-D74463E738E1}" dt="2024-07-19T17:27:36.654" v="139" actId="1076"/>
          <ac:picMkLst>
            <pc:docMk/>
            <pc:sldMk cId="600004131" sldId="259"/>
            <ac:picMk id="5" creationId="{5B281CB4-26F8-49F0-A285-355D5553F5BA}"/>
          </ac:picMkLst>
        </pc:picChg>
      </pc:sldChg>
      <pc:sldChg chg="modSp mod">
        <pc:chgData name="Samantha Yost" userId="56fbb238-5e7d-45d5-869c-a97385eaa111" providerId="ADAL" clId="{958757A8-B660-4F44-80DE-D74463E738E1}" dt="2024-07-19T17:28:21.699" v="143" actId="404"/>
        <pc:sldMkLst>
          <pc:docMk/>
          <pc:sldMk cId="2331501371" sldId="263"/>
        </pc:sldMkLst>
        <pc:spChg chg="mod">
          <ac:chgData name="Samantha Yost" userId="56fbb238-5e7d-45d5-869c-a97385eaa111" providerId="ADAL" clId="{958757A8-B660-4F44-80DE-D74463E738E1}" dt="2024-07-19T17:28:21.699" v="143" actId="404"/>
          <ac:spMkLst>
            <pc:docMk/>
            <pc:sldMk cId="2331501371" sldId="263"/>
            <ac:spMk id="20" creationId="{BD57D211-6674-498B-99D7-1509509E002B}"/>
          </ac:spMkLst>
        </pc:spChg>
        <pc:spChg chg="mod">
          <ac:chgData name="Samantha Yost" userId="56fbb238-5e7d-45d5-869c-a97385eaa111" providerId="ADAL" clId="{958757A8-B660-4F44-80DE-D74463E738E1}" dt="2024-07-19T17:28:21.699" v="143" actId="404"/>
          <ac:spMkLst>
            <pc:docMk/>
            <pc:sldMk cId="2331501371" sldId="263"/>
            <ac:spMk id="21" creationId="{B8C40991-B682-4F9F-88EE-1FC7DE5F9D22}"/>
          </ac:spMkLst>
        </pc:spChg>
      </pc:sldChg>
      <pc:sldChg chg="modSp mod">
        <pc:chgData name="Samantha Yost" userId="56fbb238-5e7d-45d5-869c-a97385eaa111" providerId="ADAL" clId="{958757A8-B660-4F44-80DE-D74463E738E1}" dt="2024-07-19T17:28:59.380" v="144" actId="404"/>
        <pc:sldMkLst>
          <pc:docMk/>
          <pc:sldMk cId="1424449190" sldId="266"/>
        </pc:sldMkLst>
        <pc:spChg chg="mod">
          <ac:chgData name="Samantha Yost" userId="56fbb238-5e7d-45d5-869c-a97385eaa111" providerId="ADAL" clId="{958757A8-B660-4F44-80DE-D74463E738E1}" dt="2024-07-19T17:28:59.380" v="144" actId="404"/>
          <ac:spMkLst>
            <pc:docMk/>
            <pc:sldMk cId="1424449190" sldId="266"/>
            <ac:spMk id="2" creationId="{EE8F30E6-C6B9-4E6B-9F08-4E0D282DA869}"/>
          </ac:spMkLst>
        </pc:spChg>
      </pc:sldChg>
      <pc:sldChg chg="addSp modSp mod">
        <pc:chgData name="Samantha Yost" userId="56fbb238-5e7d-45d5-869c-a97385eaa111" providerId="ADAL" clId="{958757A8-B660-4F44-80DE-D74463E738E1}" dt="2024-07-19T17:26:29.899" v="135" actId="14100"/>
        <pc:sldMkLst>
          <pc:docMk/>
          <pc:sldMk cId="289033870" sldId="273"/>
        </pc:sldMkLst>
        <pc:spChg chg="mod">
          <ac:chgData name="Samantha Yost" userId="56fbb238-5e7d-45d5-869c-a97385eaa111" providerId="ADAL" clId="{958757A8-B660-4F44-80DE-D74463E738E1}" dt="2024-07-18T17:20:26.956" v="44" actId="255"/>
          <ac:spMkLst>
            <pc:docMk/>
            <pc:sldMk cId="289033870" sldId="273"/>
            <ac:spMk id="2" creationId="{09DC9F44-5C51-46A7-8A62-BB839CC67FCA}"/>
          </ac:spMkLst>
        </pc:spChg>
        <pc:spChg chg="mod">
          <ac:chgData name="Samantha Yost" userId="56fbb238-5e7d-45d5-869c-a97385eaa111" providerId="ADAL" clId="{958757A8-B660-4F44-80DE-D74463E738E1}" dt="2024-07-18T17:19:25.726" v="9" actId="1036"/>
          <ac:spMkLst>
            <pc:docMk/>
            <pc:sldMk cId="289033870" sldId="273"/>
            <ac:spMk id="9" creationId="{DA60BD54-B13F-4C4C-BB16-BEB3718CF05F}"/>
          </ac:spMkLst>
        </pc:spChg>
        <pc:spChg chg="mod">
          <ac:chgData name="Samantha Yost" userId="56fbb238-5e7d-45d5-869c-a97385eaa111" providerId="ADAL" clId="{958757A8-B660-4F44-80DE-D74463E738E1}" dt="2024-07-18T17:26:54.216" v="118" actId="20577"/>
          <ac:spMkLst>
            <pc:docMk/>
            <pc:sldMk cId="289033870" sldId="273"/>
            <ac:spMk id="10" creationId="{21142899-D4ED-48D4-AED6-593AB6E3A2E6}"/>
          </ac:spMkLst>
        </pc:spChg>
        <pc:spChg chg="add mod">
          <ac:chgData name="Samantha Yost" userId="56fbb238-5e7d-45d5-869c-a97385eaa111" providerId="ADAL" clId="{958757A8-B660-4F44-80DE-D74463E738E1}" dt="2024-07-19T17:26:29.899" v="135" actId="14100"/>
          <ac:spMkLst>
            <pc:docMk/>
            <pc:sldMk cId="289033870" sldId="273"/>
            <ac:spMk id="12" creationId="{159CAFAF-E0E8-4D2C-B726-9D343AEBF5D1}"/>
          </ac:spMkLst>
        </pc:spChg>
        <pc:spChg chg="mod">
          <ac:chgData name="Samantha Yost" userId="56fbb238-5e7d-45d5-869c-a97385eaa111" providerId="ADAL" clId="{958757A8-B660-4F44-80DE-D74463E738E1}" dt="2024-07-18T17:19:25.726" v="9" actId="1036"/>
          <ac:spMkLst>
            <pc:docMk/>
            <pc:sldMk cId="289033870" sldId="273"/>
            <ac:spMk id="15" creationId="{75295FED-ADE7-4F22-AA05-181CA8869582}"/>
          </ac:spMkLst>
        </pc:spChg>
        <pc:picChg chg="mod">
          <ac:chgData name="Samantha Yost" userId="56fbb238-5e7d-45d5-869c-a97385eaa111" providerId="ADAL" clId="{958757A8-B660-4F44-80DE-D74463E738E1}" dt="2024-07-18T17:20:33.086" v="46" actId="1076"/>
          <ac:picMkLst>
            <pc:docMk/>
            <pc:sldMk cId="289033870" sldId="273"/>
            <ac:picMk id="7" creationId="{4207147E-DE20-4566-88EC-F16E3E9172F6}"/>
          </ac:picMkLst>
        </pc:picChg>
      </pc:sldChg>
      <pc:sldChg chg="modSp mod">
        <pc:chgData name="Samantha Yost" userId="56fbb238-5e7d-45d5-869c-a97385eaa111" providerId="ADAL" clId="{958757A8-B660-4F44-80DE-D74463E738E1}" dt="2024-07-19T17:29:29.350" v="145" actId="6549"/>
        <pc:sldMkLst>
          <pc:docMk/>
          <pc:sldMk cId="564487755" sldId="274"/>
        </pc:sldMkLst>
        <pc:spChg chg="mod">
          <ac:chgData name="Samantha Yost" userId="56fbb238-5e7d-45d5-869c-a97385eaa111" providerId="ADAL" clId="{958757A8-B660-4F44-80DE-D74463E738E1}" dt="2024-07-19T17:29:29.350" v="145" actId="6549"/>
          <ac:spMkLst>
            <pc:docMk/>
            <pc:sldMk cId="564487755" sldId="274"/>
            <ac:spMk id="3" creationId="{1033FA00-4D9F-4C7F-840D-A18E316C38F1}"/>
          </ac:spMkLst>
        </pc:spChg>
      </pc:sldChg>
      <pc:sldChg chg="addSp delSp modSp new mod modClrScheme chgLayout">
        <pc:chgData name="Samantha Yost" userId="56fbb238-5e7d-45d5-869c-a97385eaa111" providerId="ADAL" clId="{958757A8-B660-4F44-80DE-D74463E738E1}" dt="2024-07-19T17:59:22.398" v="701" actId="1076"/>
        <pc:sldMkLst>
          <pc:docMk/>
          <pc:sldMk cId="684926491" sldId="276"/>
        </pc:sldMkLst>
        <pc:spChg chg="del mod ord">
          <ac:chgData name="Samantha Yost" userId="56fbb238-5e7d-45d5-869c-a97385eaa111" providerId="ADAL" clId="{958757A8-B660-4F44-80DE-D74463E738E1}" dt="2024-07-19T17:47:38.389" v="147" actId="700"/>
          <ac:spMkLst>
            <pc:docMk/>
            <pc:sldMk cId="684926491" sldId="276"/>
            <ac:spMk id="2" creationId="{3F549AAF-F3F9-4ACF-B5FD-3619BC2C2393}"/>
          </ac:spMkLst>
        </pc:spChg>
        <pc:spChg chg="mod ord">
          <ac:chgData name="Samantha Yost" userId="56fbb238-5e7d-45d5-869c-a97385eaa111" providerId="ADAL" clId="{958757A8-B660-4F44-80DE-D74463E738E1}" dt="2024-07-19T17:47:38.389" v="147" actId="700"/>
          <ac:spMkLst>
            <pc:docMk/>
            <pc:sldMk cId="684926491" sldId="276"/>
            <ac:spMk id="3" creationId="{B9E7B936-C94F-47F8-AC43-FC0E6F5FBA61}"/>
          </ac:spMkLst>
        </pc:spChg>
        <pc:spChg chg="mod ord">
          <ac:chgData name="Samantha Yost" userId="56fbb238-5e7d-45d5-869c-a97385eaa111" providerId="ADAL" clId="{958757A8-B660-4F44-80DE-D74463E738E1}" dt="2024-07-19T17:47:38.389" v="147" actId="700"/>
          <ac:spMkLst>
            <pc:docMk/>
            <pc:sldMk cId="684926491" sldId="276"/>
            <ac:spMk id="4" creationId="{C32D83FF-1FC3-49CC-9406-76881A3AAB4C}"/>
          </ac:spMkLst>
        </pc:spChg>
        <pc:spChg chg="add mod ord">
          <ac:chgData name="Samantha Yost" userId="56fbb238-5e7d-45d5-869c-a97385eaa111" providerId="ADAL" clId="{958757A8-B660-4F44-80DE-D74463E738E1}" dt="2024-07-19T17:47:59.489" v="175" actId="20577"/>
          <ac:spMkLst>
            <pc:docMk/>
            <pc:sldMk cId="684926491" sldId="276"/>
            <ac:spMk id="5" creationId="{2D0A2070-7575-47BA-A77B-68E35B7FAA15}"/>
          </ac:spMkLst>
        </pc:spChg>
        <pc:spChg chg="add del mod ord">
          <ac:chgData name="Samantha Yost" userId="56fbb238-5e7d-45d5-869c-a97385eaa111" providerId="ADAL" clId="{958757A8-B660-4F44-80DE-D74463E738E1}" dt="2024-07-19T17:48:30.549" v="177" actId="931"/>
          <ac:spMkLst>
            <pc:docMk/>
            <pc:sldMk cId="684926491" sldId="276"/>
            <ac:spMk id="6" creationId="{F19C839F-2C4A-4381-AD22-9B6CD8121996}"/>
          </ac:spMkLst>
        </pc:spChg>
        <pc:spChg chg="add del mod ord">
          <ac:chgData name="Samantha Yost" userId="56fbb238-5e7d-45d5-869c-a97385eaa111" providerId="ADAL" clId="{958757A8-B660-4F44-80DE-D74463E738E1}" dt="2024-07-19T17:50:20.639" v="194" actId="478"/>
          <ac:spMkLst>
            <pc:docMk/>
            <pc:sldMk cId="684926491" sldId="276"/>
            <ac:spMk id="13" creationId="{4FEE69A4-5B40-4D54-B415-AD0BB7BA75B7}"/>
          </ac:spMkLst>
        </pc:spChg>
        <pc:spChg chg="add mod">
          <ac:chgData name="Samantha Yost" userId="56fbb238-5e7d-45d5-869c-a97385eaa111" providerId="ADAL" clId="{958757A8-B660-4F44-80DE-D74463E738E1}" dt="2024-07-19T17:58:24.306" v="699" actId="1076"/>
          <ac:spMkLst>
            <pc:docMk/>
            <pc:sldMk cId="684926491" sldId="276"/>
            <ac:spMk id="14" creationId="{61E16887-B1AC-48C9-8E4A-5AD1F1094689}"/>
          </ac:spMkLst>
        </pc:spChg>
        <pc:spChg chg="add mod">
          <ac:chgData name="Samantha Yost" userId="56fbb238-5e7d-45d5-869c-a97385eaa111" providerId="ADAL" clId="{958757A8-B660-4F44-80DE-D74463E738E1}" dt="2024-07-19T17:58:24.306" v="699" actId="1076"/>
          <ac:spMkLst>
            <pc:docMk/>
            <pc:sldMk cId="684926491" sldId="276"/>
            <ac:spMk id="15" creationId="{57D0AFCF-596A-4B07-806F-DFA3D2FA6430}"/>
          </ac:spMkLst>
        </pc:spChg>
        <pc:spChg chg="add mod">
          <ac:chgData name="Samantha Yost" userId="56fbb238-5e7d-45d5-869c-a97385eaa111" providerId="ADAL" clId="{958757A8-B660-4F44-80DE-D74463E738E1}" dt="2024-07-19T17:58:24.306" v="699" actId="1076"/>
          <ac:spMkLst>
            <pc:docMk/>
            <pc:sldMk cId="684926491" sldId="276"/>
            <ac:spMk id="16" creationId="{40EBEFAC-EA61-4F3E-A7E9-9DE1422A8C34}"/>
          </ac:spMkLst>
        </pc:spChg>
        <pc:picChg chg="add mod">
          <ac:chgData name="Samantha Yost" userId="56fbb238-5e7d-45d5-869c-a97385eaa111" providerId="ADAL" clId="{958757A8-B660-4F44-80DE-D74463E738E1}" dt="2024-07-19T17:59:22.398" v="701" actId="1076"/>
          <ac:picMkLst>
            <pc:docMk/>
            <pc:sldMk cId="684926491" sldId="276"/>
            <ac:picMk id="8" creationId="{F5D23C0F-AA48-4561-A796-C7BAD9A05369}"/>
          </ac:picMkLst>
        </pc:picChg>
        <pc:picChg chg="add mod">
          <ac:chgData name="Samantha Yost" userId="56fbb238-5e7d-45d5-869c-a97385eaa111" providerId="ADAL" clId="{958757A8-B660-4F44-80DE-D74463E738E1}" dt="2024-07-19T17:59:22.398" v="701" actId="1076"/>
          <ac:picMkLst>
            <pc:docMk/>
            <pc:sldMk cId="684926491" sldId="276"/>
            <ac:picMk id="10" creationId="{E15B5151-72CD-4E1A-A660-C2C1547C46E9}"/>
          </ac:picMkLst>
        </pc:picChg>
        <pc:picChg chg="add mod">
          <ac:chgData name="Samantha Yost" userId="56fbb238-5e7d-45d5-869c-a97385eaa111" providerId="ADAL" clId="{958757A8-B660-4F44-80DE-D74463E738E1}" dt="2024-07-19T17:59:22.398" v="701" actId="1076"/>
          <ac:picMkLst>
            <pc:docMk/>
            <pc:sldMk cId="684926491" sldId="276"/>
            <ac:picMk id="12" creationId="{07872C43-368B-4AD6-BBCF-9DF69FB6814B}"/>
          </ac:picMkLst>
        </pc:picChg>
      </pc:sldChg>
      <pc:sldChg chg="addSp delSp modSp add mod">
        <pc:chgData name="Samantha Yost" userId="56fbb238-5e7d-45d5-869c-a97385eaa111" providerId="ADAL" clId="{958757A8-B660-4F44-80DE-D74463E738E1}" dt="2024-07-19T18:19:24.525" v="1053" actId="1076"/>
        <pc:sldMkLst>
          <pc:docMk/>
          <pc:sldMk cId="1171606195" sldId="277"/>
        </pc:sldMkLst>
        <pc:spChg chg="add del mod">
          <ac:chgData name="Samantha Yost" userId="56fbb238-5e7d-45d5-869c-a97385eaa111" providerId="ADAL" clId="{958757A8-B660-4F44-80DE-D74463E738E1}" dt="2024-07-19T17:59:32.735" v="704" actId="478"/>
          <ac:spMkLst>
            <pc:docMk/>
            <pc:sldMk cId="1171606195" sldId="277"/>
            <ac:spMk id="6" creationId="{D3E4E8CE-2276-4895-B28C-6F00FB3C0FA3}"/>
          </ac:spMkLst>
        </pc:spChg>
        <pc:spChg chg="add mod">
          <ac:chgData name="Samantha Yost" userId="56fbb238-5e7d-45d5-869c-a97385eaa111" providerId="ADAL" clId="{958757A8-B660-4F44-80DE-D74463E738E1}" dt="2024-07-19T18:14:57.632" v="1045" actId="1076"/>
          <ac:spMkLst>
            <pc:docMk/>
            <pc:sldMk cId="1171606195" sldId="277"/>
            <ac:spMk id="11" creationId="{EE465534-DD25-44E2-97AC-CD7F39757102}"/>
          </ac:spMkLst>
        </pc:spChg>
        <pc:spChg chg="mod">
          <ac:chgData name="Samantha Yost" userId="56fbb238-5e7d-45d5-869c-a97385eaa111" providerId="ADAL" clId="{958757A8-B660-4F44-80DE-D74463E738E1}" dt="2024-07-19T18:14:40.412" v="1044" actId="404"/>
          <ac:spMkLst>
            <pc:docMk/>
            <pc:sldMk cId="1171606195" sldId="277"/>
            <ac:spMk id="14" creationId="{61E16887-B1AC-48C9-8E4A-5AD1F1094689}"/>
          </ac:spMkLst>
        </pc:spChg>
        <pc:spChg chg="del">
          <ac:chgData name="Samantha Yost" userId="56fbb238-5e7d-45d5-869c-a97385eaa111" providerId="ADAL" clId="{958757A8-B660-4F44-80DE-D74463E738E1}" dt="2024-07-19T17:59:44.456" v="708" actId="478"/>
          <ac:spMkLst>
            <pc:docMk/>
            <pc:sldMk cId="1171606195" sldId="277"/>
            <ac:spMk id="15" creationId="{57D0AFCF-596A-4B07-806F-DFA3D2FA6430}"/>
          </ac:spMkLst>
        </pc:spChg>
        <pc:spChg chg="del mod">
          <ac:chgData name="Samantha Yost" userId="56fbb238-5e7d-45d5-869c-a97385eaa111" providerId="ADAL" clId="{958757A8-B660-4F44-80DE-D74463E738E1}" dt="2024-07-19T17:59:58.771" v="713" actId="478"/>
          <ac:spMkLst>
            <pc:docMk/>
            <pc:sldMk cId="1171606195" sldId="277"/>
            <ac:spMk id="16" creationId="{40EBEFAC-EA61-4F3E-A7E9-9DE1422A8C34}"/>
          </ac:spMkLst>
        </pc:spChg>
        <pc:spChg chg="add mod">
          <ac:chgData name="Samantha Yost" userId="56fbb238-5e7d-45d5-869c-a97385eaa111" providerId="ADAL" clId="{958757A8-B660-4F44-80DE-D74463E738E1}" dt="2024-07-19T18:14:57.632" v="1045" actId="1076"/>
          <ac:spMkLst>
            <pc:docMk/>
            <pc:sldMk cId="1171606195" sldId="277"/>
            <ac:spMk id="18" creationId="{176CFBDB-643E-4045-931B-C80F922FE226}"/>
          </ac:spMkLst>
        </pc:spChg>
        <pc:spChg chg="add mod">
          <ac:chgData name="Samantha Yost" userId="56fbb238-5e7d-45d5-869c-a97385eaa111" providerId="ADAL" clId="{958757A8-B660-4F44-80DE-D74463E738E1}" dt="2024-07-19T18:14:57.632" v="1045" actId="1076"/>
          <ac:spMkLst>
            <pc:docMk/>
            <pc:sldMk cId="1171606195" sldId="277"/>
            <ac:spMk id="19" creationId="{B8B405D5-46D8-4409-A26A-B4F3380B170A}"/>
          </ac:spMkLst>
        </pc:spChg>
        <pc:spChg chg="add mod">
          <ac:chgData name="Samantha Yost" userId="56fbb238-5e7d-45d5-869c-a97385eaa111" providerId="ADAL" clId="{958757A8-B660-4F44-80DE-D74463E738E1}" dt="2024-07-19T18:14:57.632" v="1045" actId="1076"/>
          <ac:spMkLst>
            <pc:docMk/>
            <pc:sldMk cId="1171606195" sldId="277"/>
            <ac:spMk id="20" creationId="{F45E2364-094A-4A6D-BA02-F671C71E2E78}"/>
          </ac:spMkLst>
        </pc:spChg>
        <pc:spChg chg="add mod">
          <ac:chgData name="Samantha Yost" userId="56fbb238-5e7d-45d5-869c-a97385eaa111" providerId="ADAL" clId="{958757A8-B660-4F44-80DE-D74463E738E1}" dt="2024-07-19T18:14:57.632" v="1045" actId="1076"/>
          <ac:spMkLst>
            <pc:docMk/>
            <pc:sldMk cId="1171606195" sldId="277"/>
            <ac:spMk id="21" creationId="{66F35CF6-0EDC-4A77-A7A8-2D0DA2F03AF0}"/>
          </ac:spMkLst>
        </pc:spChg>
        <pc:spChg chg="add mod">
          <ac:chgData name="Samantha Yost" userId="56fbb238-5e7d-45d5-869c-a97385eaa111" providerId="ADAL" clId="{958757A8-B660-4F44-80DE-D74463E738E1}" dt="2024-07-19T18:14:57.632" v="1045" actId="1076"/>
          <ac:spMkLst>
            <pc:docMk/>
            <pc:sldMk cId="1171606195" sldId="277"/>
            <ac:spMk id="22" creationId="{B68DC02A-56AC-43E7-B49B-21C74DA00165}"/>
          </ac:spMkLst>
        </pc:spChg>
        <pc:spChg chg="add del mod">
          <ac:chgData name="Samantha Yost" userId="56fbb238-5e7d-45d5-869c-a97385eaa111" providerId="ADAL" clId="{958757A8-B660-4F44-80DE-D74463E738E1}" dt="2024-07-19T18:06:12.568" v="826" actId="478"/>
          <ac:spMkLst>
            <pc:docMk/>
            <pc:sldMk cId="1171606195" sldId="277"/>
            <ac:spMk id="23" creationId="{5FD752A9-1501-48A3-B4B3-3F5DAA9F21F5}"/>
          </ac:spMkLst>
        </pc:spChg>
        <pc:spChg chg="add mod">
          <ac:chgData name="Samantha Yost" userId="56fbb238-5e7d-45d5-869c-a97385eaa111" providerId="ADAL" clId="{958757A8-B660-4F44-80DE-D74463E738E1}" dt="2024-07-19T18:14:57.632" v="1045" actId="1076"/>
          <ac:spMkLst>
            <pc:docMk/>
            <pc:sldMk cId="1171606195" sldId="277"/>
            <ac:spMk id="24" creationId="{832366C1-5CAE-492F-AC17-3E09FD0EBE16}"/>
          </ac:spMkLst>
        </pc:spChg>
        <pc:spChg chg="add mod">
          <ac:chgData name="Samantha Yost" userId="56fbb238-5e7d-45d5-869c-a97385eaa111" providerId="ADAL" clId="{958757A8-B660-4F44-80DE-D74463E738E1}" dt="2024-07-19T18:07:37.478" v="865" actId="571"/>
          <ac:spMkLst>
            <pc:docMk/>
            <pc:sldMk cId="1171606195" sldId="277"/>
            <ac:spMk id="25" creationId="{566B8B11-29BE-4F44-A53F-4DFC11D44F9B}"/>
          </ac:spMkLst>
        </pc:spChg>
        <pc:spChg chg="add mod">
          <ac:chgData name="Samantha Yost" userId="56fbb238-5e7d-45d5-869c-a97385eaa111" providerId="ADAL" clId="{958757A8-B660-4F44-80DE-D74463E738E1}" dt="2024-07-19T18:07:37.478" v="865" actId="571"/>
          <ac:spMkLst>
            <pc:docMk/>
            <pc:sldMk cId="1171606195" sldId="277"/>
            <ac:spMk id="26" creationId="{C8288564-6AE5-4C0D-ACCA-E5E93F3D3AF8}"/>
          </ac:spMkLst>
        </pc:spChg>
        <pc:spChg chg="add mod">
          <ac:chgData name="Samantha Yost" userId="56fbb238-5e7d-45d5-869c-a97385eaa111" providerId="ADAL" clId="{958757A8-B660-4F44-80DE-D74463E738E1}" dt="2024-07-19T18:07:37.478" v="865" actId="571"/>
          <ac:spMkLst>
            <pc:docMk/>
            <pc:sldMk cId="1171606195" sldId="277"/>
            <ac:spMk id="27" creationId="{3E13C724-E8F3-4D51-9D24-ADF649BE1EFC}"/>
          </ac:spMkLst>
        </pc:spChg>
        <pc:spChg chg="add mod">
          <ac:chgData name="Samantha Yost" userId="56fbb238-5e7d-45d5-869c-a97385eaa111" providerId="ADAL" clId="{958757A8-B660-4F44-80DE-D74463E738E1}" dt="2024-07-19T18:07:44.468" v="867" actId="571"/>
          <ac:spMkLst>
            <pc:docMk/>
            <pc:sldMk cId="1171606195" sldId="277"/>
            <ac:spMk id="28" creationId="{58F59D07-62C3-45B4-A08B-D3C56B2485F7}"/>
          </ac:spMkLst>
        </pc:spChg>
        <pc:spChg chg="add mod">
          <ac:chgData name="Samantha Yost" userId="56fbb238-5e7d-45d5-869c-a97385eaa111" providerId="ADAL" clId="{958757A8-B660-4F44-80DE-D74463E738E1}" dt="2024-07-19T18:07:44.468" v="867" actId="571"/>
          <ac:spMkLst>
            <pc:docMk/>
            <pc:sldMk cId="1171606195" sldId="277"/>
            <ac:spMk id="29" creationId="{B1FE651A-88A9-41B3-B69E-D146001335CE}"/>
          </ac:spMkLst>
        </pc:spChg>
        <pc:spChg chg="add mod">
          <ac:chgData name="Samantha Yost" userId="56fbb238-5e7d-45d5-869c-a97385eaa111" providerId="ADAL" clId="{958757A8-B660-4F44-80DE-D74463E738E1}" dt="2024-07-19T18:07:44.468" v="867" actId="571"/>
          <ac:spMkLst>
            <pc:docMk/>
            <pc:sldMk cId="1171606195" sldId="277"/>
            <ac:spMk id="30" creationId="{9A2B62F9-7991-4484-9693-5A9346BDA9A4}"/>
          </ac:spMkLst>
        </pc:spChg>
        <pc:spChg chg="add del mod">
          <ac:chgData name="Samantha Yost" userId="56fbb238-5e7d-45d5-869c-a97385eaa111" providerId="ADAL" clId="{958757A8-B660-4F44-80DE-D74463E738E1}" dt="2024-07-19T18:08:50.548" v="907" actId="478"/>
          <ac:spMkLst>
            <pc:docMk/>
            <pc:sldMk cId="1171606195" sldId="277"/>
            <ac:spMk id="31" creationId="{8CAEBA59-C8F2-4B6F-9BD9-30AFD56F1864}"/>
          </ac:spMkLst>
        </pc:spChg>
        <pc:spChg chg="add mod">
          <ac:chgData name="Samantha Yost" userId="56fbb238-5e7d-45d5-869c-a97385eaa111" providerId="ADAL" clId="{958757A8-B660-4F44-80DE-D74463E738E1}" dt="2024-07-19T18:14:57.632" v="1045" actId="1076"/>
          <ac:spMkLst>
            <pc:docMk/>
            <pc:sldMk cId="1171606195" sldId="277"/>
            <ac:spMk id="32" creationId="{62F9271B-AF28-4FE7-B1A2-FFDDFAC39472}"/>
          </ac:spMkLst>
        </pc:spChg>
        <pc:spChg chg="add mod">
          <ac:chgData name="Samantha Yost" userId="56fbb238-5e7d-45d5-869c-a97385eaa111" providerId="ADAL" clId="{958757A8-B660-4F44-80DE-D74463E738E1}" dt="2024-07-19T18:14:57.632" v="1045" actId="1076"/>
          <ac:spMkLst>
            <pc:docMk/>
            <pc:sldMk cId="1171606195" sldId="277"/>
            <ac:spMk id="33" creationId="{B6832E7B-2C4A-409C-9040-FC4BC33839B5}"/>
          </ac:spMkLst>
        </pc:spChg>
        <pc:spChg chg="add mod">
          <ac:chgData name="Samantha Yost" userId="56fbb238-5e7d-45d5-869c-a97385eaa111" providerId="ADAL" clId="{958757A8-B660-4F44-80DE-D74463E738E1}" dt="2024-07-19T18:14:57.632" v="1045" actId="1076"/>
          <ac:spMkLst>
            <pc:docMk/>
            <pc:sldMk cId="1171606195" sldId="277"/>
            <ac:spMk id="34" creationId="{5EDB063D-8D0B-4F91-8B21-1FA4382CF9C7}"/>
          </ac:spMkLst>
        </pc:spChg>
        <pc:spChg chg="add mod">
          <ac:chgData name="Samantha Yost" userId="56fbb238-5e7d-45d5-869c-a97385eaa111" providerId="ADAL" clId="{958757A8-B660-4F44-80DE-D74463E738E1}" dt="2024-07-19T18:14:57.632" v="1045" actId="1076"/>
          <ac:spMkLst>
            <pc:docMk/>
            <pc:sldMk cId="1171606195" sldId="277"/>
            <ac:spMk id="35" creationId="{55E995CC-BC6C-4647-8A38-351EBCDACCF3}"/>
          </ac:spMkLst>
        </pc:spChg>
        <pc:spChg chg="add mod">
          <ac:chgData name="Samantha Yost" userId="56fbb238-5e7d-45d5-869c-a97385eaa111" providerId="ADAL" clId="{958757A8-B660-4F44-80DE-D74463E738E1}" dt="2024-07-19T18:14:57.632" v="1045" actId="1076"/>
          <ac:spMkLst>
            <pc:docMk/>
            <pc:sldMk cId="1171606195" sldId="277"/>
            <ac:spMk id="36" creationId="{F7BA3404-BF62-4885-9B03-DB823363C52B}"/>
          </ac:spMkLst>
        </pc:spChg>
        <pc:spChg chg="add mod">
          <ac:chgData name="Samantha Yost" userId="56fbb238-5e7d-45d5-869c-a97385eaa111" providerId="ADAL" clId="{958757A8-B660-4F44-80DE-D74463E738E1}" dt="2024-07-19T18:14:57.632" v="1045" actId="1076"/>
          <ac:spMkLst>
            <pc:docMk/>
            <pc:sldMk cId="1171606195" sldId="277"/>
            <ac:spMk id="37" creationId="{9D31A3B8-3548-4C44-B664-5B5860C0C874}"/>
          </ac:spMkLst>
        </pc:spChg>
        <pc:spChg chg="add mod">
          <ac:chgData name="Samantha Yost" userId="56fbb238-5e7d-45d5-869c-a97385eaa111" providerId="ADAL" clId="{958757A8-B660-4F44-80DE-D74463E738E1}" dt="2024-07-19T18:14:57.632" v="1045" actId="1076"/>
          <ac:spMkLst>
            <pc:docMk/>
            <pc:sldMk cId="1171606195" sldId="277"/>
            <ac:spMk id="38" creationId="{09000895-8114-4739-BF05-28194848EFD7}"/>
          </ac:spMkLst>
        </pc:spChg>
        <pc:picChg chg="del">
          <ac:chgData name="Samantha Yost" userId="56fbb238-5e7d-45d5-869c-a97385eaa111" providerId="ADAL" clId="{958757A8-B660-4F44-80DE-D74463E738E1}" dt="2024-07-19T17:59:29.035" v="703" actId="478"/>
          <ac:picMkLst>
            <pc:docMk/>
            <pc:sldMk cId="1171606195" sldId="277"/>
            <ac:picMk id="8" creationId="{F5D23C0F-AA48-4561-A796-C7BAD9A05369}"/>
          </ac:picMkLst>
        </pc:picChg>
        <pc:picChg chg="add mod">
          <ac:chgData name="Samantha Yost" userId="56fbb238-5e7d-45d5-869c-a97385eaa111" providerId="ADAL" clId="{958757A8-B660-4F44-80DE-D74463E738E1}" dt="2024-07-19T18:19:24.525" v="1053" actId="1076"/>
          <ac:picMkLst>
            <pc:docMk/>
            <pc:sldMk cId="1171606195" sldId="277"/>
            <ac:picMk id="9" creationId="{29405347-4774-4F72-9FCE-786AC1A0E603}"/>
          </ac:picMkLst>
        </pc:picChg>
        <pc:picChg chg="del">
          <ac:chgData name="Samantha Yost" userId="56fbb238-5e7d-45d5-869c-a97385eaa111" providerId="ADAL" clId="{958757A8-B660-4F44-80DE-D74463E738E1}" dt="2024-07-19T17:59:29.035" v="703" actId="478"/>
          <ac:picMkLst>
            <pc:docMk/>
            <pc:sldMk cId="1171606195" sldId="277"/>
            <ac:picMk id="10" creationId="{E15B5151-72CD-4E1A-A660-C2C1547C46E9}"/>
          </ac:picMkLst>
        </pc:picChg>
        <pc:picChg chg="del">
          <ac:chgData name="Samantha Yost" userId="56fbb238-5e7d-45d5-869c-a97385eaa111" providerId="ADAL" clId="{958757A8-B660-4F44-80DE-D74463E738E1}" dt="2024-07-19T17:59:29.035" v="703" actId="478"/>
          <ac:picMkLst>
            <pc:docMk/>
            <pc:sldMk cId="1171606195" sldId="277"/>
            <ac:picMk id="12" creationId="{07872C43-368B-4AD6-BBCF-9DF69FB6814B}"/>
          </ac:picMkLst>
        </pc:picChg>
        <pc:picChg chg="add mod">
          <ac:chgData name="Samantha Yost" userId="56fbb238-5e7d-45d5-869c-a97385eaa111" providerId="ADAL" clId="{958757A8-B660-4F44-80DE-D74463E738E1}" dt="2024-07-19T18:02:27.905" v="720" actId="571"/>
          <ac:picMkLst>
            <pc:docMk/>
            <pc:sldMk cId="1171606195" sldId="277"/>
            <ac:picMk id="17" creationId="{FFF7F2DB-29DA-412D-A28A-B192EECF4D0A}"/>
          </ac:picMkLst>
        </pc:picChg>
      </pc:sldChg>
    </pc:docChg>
  </pc:docChgLst>
  <pc:docChgLst>
    <pc:chgData name="Jana Zabinski" userId="S::jzabinski@ansi.org::18eb3c46-2b5f-4905-a7a7-f4715eaf4b3d" providerId="AD" clId="Web-{306EBDCD-C36E-5E04-146B-83F85BCC280E}"/>
    <pc:docChg chg="modSld">
      <pc:chgData name="Jana Zabinski" userId="S::jzabinski@ansi.org::18eb3c46-2b5f-4905-a7a7-f4715eaf4b3d" providerId="AD" clId="Web-{306EBDCD-C36E-5E04-146B-83F85BCC280E}" dt="2024-08-01T17:29:09.751" v="0" actId="1076"/>
      <pc:docMkLst>
        <pc:docMk/>
      </pc:docMkLst>
      <pc:sldChg chg="modSp">
        <pc:chgData name="Jana Zabinski" userId="S::jzabinski@ansi.org::18eb3c46-2b5f-4905-a7a7-f4715eaf4b3d" providerId="AD" clId="Web-{306EBDCD-C36E-5E04-146B-83F85BCC280E}" dt="2024-08-01T17:29:09.751" v="0" actId="1076"/>
        <pc:sldMkLst>
          <pc:docMk/>
          <pc:sldMk cId="2721318372" sldId="264"/>
        </pc:sldMkLst>
        <pc:grpChg chg="mod">
          <ac:chgData name="Jana Zabinski" userId="S::jzabinski@ansi.org::18eb3c46-2b5f-4905-a7a7-f4715eaf4b3d" providerId="AD" clId="Web-{306EBDCD-C36E-5E04-146B-83F85BCC280E}" dt="2024-08-01T17:29:09.751" v="0" actId="1076"/>
          <ac:grpSpMkLst>
            <pc:docMk/>
            <pc:sldMk cId="2721318372" sldId="264"/>
            <ac:grpSpMk id="9" creationId="{5ED08C91-8CCC-4B11-AD48-BC13B064E04F}"/>
          </ac:grpSpMkLst>
        </pc:grpChg>
      </pc:sldChg>
    </pc:docChg>
  </pc:docChgLst>
  <pc:docChgLst>
    <pc:chgData name="Jana Zabinski" userId="18eb3c46-2b5f-4905-a7a7-f4715eaf4b3d" providerId="ADAL" clId="{C6C0EF0E-49C4-4CA1-B554-8D9268228DC0}"/>
    <pc:docChg chg="undo custSel modSld sldOrd">
      <pc:chgData name="Jana Zabinski" userId="18eb3c46-2b5f-4905-a7a7-f4715eaf4b3d" providerId="ADAL" clId="{C6C0EF0E-49C4-4CA1-B554-8D9268228DC0}" dt="2024-08-20T20:23:43.987" v="60" actId="20577"/>
      <pc:docMkLst>
        <pc:docMk/>
      </pc:docMkLst>
      <pc:sldChg chg="modSp mod">
        <pc:chgData name="Jana Zabinski" userId="18eb3c46-2b5f-4905-a7a7-f4715eaf4b3d" providerId="ADAL" clId="{C6C0EF0E-49C4-4CA1-B554-8D9268228DC0}" dt="2024-08-20T20:23:33.597" v="52" actId="20577"/>
        <pc:sldMkLst>
          <pc:docMk/>
          <pc:sldMk cId="600004131" sldId="259"/>
        </pc:sldMkLst>
        <pc:spChg chg="mod">
          <ac:chgData name="Jana Zabinski" userId="18eb3c46-2b5f-4905-a7a7-f4715eaf4b3d" providerId="ADAL" clId="{C6C0EF0E-49C4-4CA1-B554-8D9268228DC0}" dt="2024-08-20T20:23:33.597" v="52" actId="20577"/>
          <ac:spMkLst>
            <pc:docMk/>
            <pc:sldMk cId="600004131" sldId="259"/>
            <ac:spMk id="9" creationId="{6A7F1CBE-C09A-4FD0-A692-E48899EA90A3}"/>
          </ac:spMkLst>
        </pc:spChg>
      </pc:sldChg>
      <pc:sldChg chg="modSp mod">
        <pc:chgData name="Jana Zabinski" userId="18eb3c46-2b5f-4905-a7a7-f4715eaf4b3d" providerId="ADAL" clId="{C6C0EF0E-49C4-4CA1-B554-8D9268228DC0}" dt="2024-08-20T20:23:43.987" v="60" actId="20577"/>
        <pc:sldMkLst>
          <pc:docMk/>
          <pc:sldMk cId="2721318372" sldId="264"/>
        </pc:sldMkLst>
        <pc:spChg chg="mod">
          <ac:chgData name="Jana Zabinski" userId="18eb3c46-2b5f-4905-a7a7-f4715eaf4b3d" providerId="ADAL" clId="{C6C0EF0E-49C4-4CA1-B554-8D9268228DC0}" dt="2024-08-20T20:23:43.987" v="60" actId="20577"/>
          <ac:spMkLst>
            <pc:docMk/>
            <pc:sldMk cId="2721318372" sldId="264"/>
            <ac:spMk id="2" creationId="{5D38397F-75E2-4E08-B97C-2B870D896995}"/>
          </ac:spMkLst>
        </pc:spChg>
      </pc:sldChg>
      <pc:sldChg chg="modSp mod">
        <pc:chgData name="Jana Zabinski" userId="18eb3c46-2b5f-4905-a7a7-f4715eaf4b3d" providerId="ADAL" clId="{C6C0EF0E-49C4-4CA1-B554-8D9268228DC0}" dt="2024-08-15T17:36:47.264" v="19" actId="20577"/>
        <pc:sldMkLst>
          <pc:docMk/>
          <pc:sldMk cId="1211995906" sldId="267"/>
        </pc:sldMkLst>
        <pc:spChg chg="mod">
          <ac:chgData name="Jana Zabinski" userId="18eb3c46-2b5f-4905-a7a7-f4715eaf4b3d" providerId="ADAL" clId="{C6C0EF0E-49C4-4CA1-B554-8D9268228DC0}" dt="2024-08-15T17:36:47.264" v="19" actId="20577"/>
          <ac:spMkLst>
            <pc:docMk/>
            <pc:sldMk cId="1211995906" sldId="267"/>
            <ac:spMk id="7" creationId="{C82E1516-1B8A-4862-95DC-A45226F0B07C}"/>
          </ac:spMkLst>
        </pc:spChg>
      </pc:sldChg>
      <pc:sldChg chg="modSp mod">
        <pc:chgData name="Jana Zabinski" userId="18eb3c46-2b5f-4905-a7a7-f4715eaf4b3d" providerId="ADAL" clId="{C6C0EF0E-49C4-4CA1-B554-8D9268228DC0}" dt="2024-08-20T20:22:01.261" v="44" actId="6549"/>
        <pc:sldMkLst>
          <pc:docMk/>
          <pc:sldMk cId="289033870" sldId="273"/>
        </pc:sldMkLst>
        <pc:spChg chg="mod">
          <ac:chgData name="Jana Zabinski" userId="18eb3c46-2b5f-4905-a7a7-f4715eaf4b3d" providerId="ADAL" clId="{C6C0EF0E-49C4-4CA1-B554-8D9268228DC0}" dt="2024-08-16T19:01:24.595" v="42" actId="6549"/>
          <ac:spMkLst>
            <pc:docMk/>
            <pc:sldMk cId="289033870" sldId="273"/>
            <ac:spMk id="10" creationId="{21142899-D4ED-48D4-AED6-593AB6E3A2E6}"/>
          </ac:spMkLst>
        </pc:spChg>
        <pc:spChg chg="mod">
          <ac:chgData name="Jana Zabinski" userId="18eb3c46-2b5f-4905-a7a7-f4715eaf4b3d" providerId="ADAL" clId="{C6C0EF0E-49C4-4CA1-B554-8D9268228DC0}" dt="2024-08-20T20:22:01.261" v="44" actId="6549"/>
          <ac:spMkLst>
            <pc:docMk/>
            <pc:sldMk cId="289033870" sldId="273"/>
            <ac:spMk id="11" creationId="{BC294A53-120F-4AD2-AE5D-43F88D8AA7ED}"/>
          </ac:spMkLst>
        </pc:spChg>
      </pc:sldChg>
      <pc:sldChg chg="ord">
        <pc:chgData name="Jana Zabinski" userId="18eb3c46-2b5f-4905-a7a7-f4715eaf4b3d" providerId="ADAL" clId="{C6C0EF0E-49C4-4CA1-B554-8D9268228DC0}" dt="2024-08-16T18:56:41.816" v="24"/>
        <pc:sldMkLst>
          <pc:docMk/>
          <pc:sldMk cId="564487755" sldId="274"/>
        </pc:sldMkLst>
      </pc:sldChg>
    </pc:docChg>
  </pc:docChgLst>
  <pc:docChgLst>
    <pc:chgData name="Jana Zabinski" userId="18eb3c46-2b5f-4905-a7a7-f4715eaf4b3d" providerId="ADAL" clId="{0FDEC380-DA2D-44D7-B482-1F175664436F}"/>
    <pc:docChg chg="undo custSel modSld">
      <pc:chgData name="Jana Zabinski" userId="18eb3c46-2b5f-4905-a7a7-f4715eaf4b3d" providerId="ADAL" clId="{0FDEC380-DA2D-44D7-B482-1F175664436F}" dt="2024-07-09T15:01:37.207" v="1389" actId="20577"/>
      <pc:docMkLst>
        <pc:docMk/>
      </pc:docMkLst>
      <pc:sldChg chg="modSp mod addCm modCm">
        <pc:chgData name="Jana Zabinski" userId="18eb3c46-2b5f-4905-a7a7-f4715eaf4b3d" providerId="ADAL" clId="{0FDEC380-DA2D-44D7-B482-1F175664436F}" dt="2024-07-09T14:46:51.029" v="1218" actId="1589"/>
        <pc:sldMkLst>
          <pc:docMk/>
          <pc:sldMk cId="2702894219" sldId="258"/>
        </pc:sldMkLst>
        <pc:spChg chg="mod">
          <ac:chgData name="Jana Zabinski" userId="18eb3c46-2b5f-4905-a7a7-f4715eaf4b3d" providerId="ADAL" clId="{0FDEC380-DA2D-44D7-B482-1F175664436F}" dt="2024-07-08T14:59:47.049" v="494" actId="6549"/>
          <ac:spMkLst>
            <pc:docMk/>
            <pc:sldMk cId="2702894219" sldId="258"/>
            <ac:spMk id="7" creationId="{52156DEC-C06F-450C-B67E-9C40EC2303DE}"/>
          </ac:spMkLst>
        </pc:spChg>
      </pc:sldChg>
      <pc:sldChg chg="modSp mod">
        <pc:chgData name="Jana Zabinski" userId="18eb3c46-2b5f-4905-a7a7-f4715eaf4b3d" providerId="ADAL" clId="{0FDEC380-DA2D-44D7-B482-1F175664436F}" dt="2024-07-09T14:23:29.453" v="872" actId="20577"/>
        <pc:sldMkLst>
          <pc:docMk/>
          <pc:sldMk cId="600004131" sldId="259"/>
        </pc:sldMkLst>
        <pc:spChg chg="mod">
          <ac:chgData name="Jana Zabinski" userId="18eb3c46-2b5f-4905-a7a7-f4715eaf4b3d" providerId="ADAL" clId="{0FDEC380-DA2D-44D7-B482-1F175664436F}" dt="2024-07-09T13:58:21.721" v="649" actId="20577"/>
          <ac:spMkLst>
            <pc:docMk/>
            <pc:sldMk cId="600004131" sldId="259"/>
            <ac:spMk id="6" creationId="{4A82FA3F-660C-4B2C-A4A2-01583D6472DF}"/>
          </ac:spMkLst>
        </pc:spChg>
        <pc:spChg chg="mod">
          <ac:chgData name="Jana Zabinski" userId="18eb3c46-2b5f-4905-a7a7-f4715eaf4b3d" providerId="ADAL" clId="{0FDEC380-DA2D-44D7-B482-1F175664436F}" dt="2024-07-09T14:23:29.453" v="872" actId="20577"/>
          <ac:spMkLst>
            <pc:docMk/>
            <pc:sldMk cId="600004131" sldId="259"/>
            <ac:spMk id="11" creationId="{2AB75281-8D29-4EAD-B616-BA4545090F9A}"/>
          </ac:spMkLst>
        </pc:spChg>
      </pc:sldChg>
      <pc:sldChg chg="modSp mod">
        <pc:chgData name="Jana Zabinski" userId="18eb3c46-2b5f-4905-a7a7-f4715eaf4b3d" providerId="ADAL" clId="{0FDEC380-DA2D-44D7-B482-1F175664436F}" dt="2024-07-09T14:51:52.514" v="1257" actId="20577"/>
        <pc:sldMkLst>
          <pc:docMk/>
          <pc:sldMk cId="1306240408" sldId="260"/>
        </pc:sldMkLst>
        <pc:spChg chg="mod">
          <ac:chgData name="Jana Zabinski" userId="18eb3c46-2b5f-4905-a7a7-f4715eaf4b3d" providerId="ADAL" clId="{0FDEC380-DA2D-44D7-B482-1F175664436F}" dt="2024-07-09T14:51:52.514" v="1257" actId="20577"/>
          <ac:spMkLst>
            <pc:docMk/>
            <pc:sldMk cId="1306240408" sldId="260"/>
            <ac:spMk id="4" creationId="{3C98F258-DF98-4BCE-840A-3F48E059583E}"/>
          </ac:spMkLst>
        </pc:spChg>
        <pc:spChg chg="mod">
          <ac:chgData name="Jana Zabinski" userId="18eb3c46-2b5f-4905-a7a7-f4715eaf4b3d" providerId="ADAL" clId="{0FDEC380-DA2D-44D7-B482-1F175664436F}" dt="2024-07-01T17:11:07.813" v="366" actId="14100"/>
          <ac:spMkLst>
            <pc:docMk/>
            <pc:sldMk cId="1306240408" sldId="260"/>
            <ac:spMk id="14" creationId="{49628FD8-2063-42CF-A9F4-207630AACA58}"/>
          </ac:spMkLst>
        </pc:spChg>
        <pc:spChg chg="mod">
          <ac:chgData name="Jana Zabinski" userId="18eb3c46-2b5f-4905-a7a7-f4715eaf4b3d" providerId="ADAL" clId="{0FDEC380-DA2D-44D7-B482-1F175664436F}" dt="2024-07-01T17:07:41.563" v="320" actId="20577"/>
          <ac:spMkLst>
            <pc:docMk/>
            <pc:sldMk cId="1306240408" sldId="260"/>
            <ac:spMk id="15" creationId="{DD4CA607-C015-43BA-B6E8-09DA0850D662}"/>
          </ac:spMkLst>
        </pc:spChg>
        <pc:spChg chg="mod">
          <ac:chgData name="Jana Zabinski" userId="18eb3c46-2b5f-4905-a7a7-f4715eaf4b3d" providerId="ADAL" clId="{0FDEC380-DA2D-44D7-B482-1F175664436F}" dt="2024-07-09T14:19:11.781" v="771" actId="20577"/>
          <ac:spMkLst>
            <pc:docMk/>
            <pc:sldMk cId="1306240408" sldId="260"/>
            <ac:spMk id="18" creationId="{534BA161-7A9B-4163-BB59-8BC908808B2A}"/>
          </ac:spMkLst>
        </pc:spChg>
      </pc:sldChg>
      <pc:sldChg chg="modSp mod addCm modCm">
        <pc:chgData name="Jana Zabinski" userId="18eb3c46-2b5f-4905-a7a7-f4715eaf4b3d" providerId="ADAL" clId="{0FDEC380-DA2D-44D7-B482-1F175664436F}" dt="2024-07-09T14:26:35.381" v="878"/>
        <pc:sldMkLst>
          <pc:docMk/>
          <pc:sldMk cId="703457543" sldId="261"/>
        </pc:sldMkLst>
        <pc:spChg chg="mod">
          <ac:chgData name="Jana Zabinski" userId="18eb3c46-2b5f-4905-a7a7-f4715eaf4b3d" providerId="ADAL" clId="{0FDEC380-DA2D-44D7-B482-1F175664436F}" dt="2024-07-08T15:02:12.064" v="521" actId="20577"/>
          <ac:spMkLst>
            <pc:docMk/>
            <pc:sldMk cId="703457543" sldId="261"/>
            <ac:spMk id="16" creationId="{3C274B47-CA72-45C3-92EE-D9ABFD9DC59C}"/>
          </ac:spMkLst>
        </pc:spChg>
        <pc:spChg chg="mod">
          <ac:chgData name="Jana Zabinski" userId="18eb3c46-2b5f-4905-a7a7-f4715eaf4b3d" providerId="ADAL" clId="{0FDEC380-DA2D-44D7-B482-1F175664436F}" dt="2024-07-08T15:41:32.980" v="564" actId="20577"/>
          <ac:spMkLst>
            <pc:docMk/>
            <pc:sldMk cId="703457543" sldId="261"/>
            <ac:spMk id="42" creationId="{B5F83861-6795-4487-9192-C1C969C39373}"/>
          </ac:spMkLst>
        </pc:spChg>
      </pc:sldChg>
      <pc:sldChg chg="modSp mod">
        <pc:chgData name="Jana Zabinski" userId="18eb3c46-2b5f-4905-a7a7-f4715eaf4b3d" providerId="ADAL" clId="{0FDEC380-DA2D-44D7-B482-1F175664436F}" dt="2024-07-09T14:29:41.115" v="992" actId="20577"/>
        <pc:sldMkLst>
          <pc:docMk/>
          <pc:sldMk cId="2331501371" sldId="263"/>
        </pc:sldMkLst>
        <pc:spChg chg="mod">
          <ac:chgData name="Jana Zabinski" userId="18eb3c46-2b5f-4905-a7a7-f4715eaf4b3d" providerId="ADAL" clId="{0FDEC380-DA2D-44D7-B482-1F175664436F}" dt="2024-07-09T14:29:41.115" v="992" actId="20577"/>
          <ac:spMkLst>
            <pc:docMk/>
            <pc:sldMk cId="2331501371" sldId="263"/>
            <ac:spMk id="20" creationId="{BD57D211-6674-498B-99D7-1509509E002B}"/>
          </ac:spMkLst>
        </pc:spChg>
        <pc:spChg chg="mod">
          <ac:chgData name="Jana Zabinski" userId="18eb3c46-2b5f-4905-a7a7-f4715eaf4b3d" providerId="ADAL" clId="{0FDEC380-DA2D-44D7-B482-1F175664436F}" dt="2024-07-01T17:24:44.357" v="413" actId="20577"/>
          <ac:spMkLst>
            <pc:docMk/>
            <pc:sldMk cId="2331501371" sldId="263"/>
            <ac:spMk id="21" creationId="{B8C40991-B682-4F9F-88EE-1FC7DE5F9D22}"/>
          </ac:spMkLst>
        </pc:spChg>
      </pc:sldChg>
      <pc:sldChg chg="modSp mod">
        <pc:chgData name="Jana Zabinski" userId="18eb3c46-2b5f-4905-a7a7-f4715eaf4b3d" providerId="ADAL" clId="{0FDEC380-DA2D-44D7-B482-1F175664436F}" dt="2024-07-01T16:23:34.273" v="144" actId="20577"/>
        <pc:sldMkLst>
          <pc:docMk/>
          <pc:sldMk cId="2721318372" sldId="264"/>
        </pc:sldMkLst>
        <pc:spChg chg="mod">
          <ac:chgData name="Jana Zabinski" userId="18eb3c46-2b5f-4905-a7a7-f4715eaf4b3d" providerId="ADAL" clId="{0FDEC380-DA2D-44D7-B482-1F175664436F}" dt="2024-07-01T16:23:34.273" v="144" actId="20577"/>
          <ac:spMkLst>
            <pc:docMk/>
            <pc:sldMk cId="2721318372" sldId="264"/>
            <ac:spMk id="13" creationId="{75B7268B-ACFB-4E7E-822E-82AA3F363527}"/>
          </ac:spMkLst>
        </pc:spChg>
      </pc:sldChg>
      <pc:sldChg chg="addSp delSp modSp mod addCm delCm modCm">
        <pc:chgData name="Jana Zabinski" userId="18eb3c46-2b5f-4905-a7a7-f4715eaf4b3d" providerId="ADAL" clId="{0FDEC380-DA2D-44D7-B482-1F175664436F}" dt="2024-07-09T14:33:31.604" v="1120"/>
        <pc:sldMkLst>
          <pc:docMk/>
          <pc:sldMk cId="3804050641" sldId="265"/>
        </pc:sldMkLst>
        <pc:spChg chg="add del mod">
          <ac:chgData name="Jana Zabinski" userId="18eb3c46-2b5f-4905-a7a7-f4715eaf4b3d" providerId="ADAL" clId="{0FDEC380-DA2D-44D7-B482-1F175664436F}" dt="2024-07-01T17:14:27.706" v="393" actId="478"/>
          <ac:spMkLst>
            <pc:docMk/>
            <pc:sldMk cId="3804050641" sldId="265"/>
            <ac:spMk id="12" creationId="{E0D437C6-7EF1-4791-9534-1EFC79AE2FC1}"/>
          </ac:spMkLst>
        </pc:spChg>
        <pc:spChg chg="add mod">
          <ac:chgData name="Jana Zabinski" userId="18eb3c46-2b5f-4905-a7a7-f4715eaf4b3d" providerId="ADAL" clId="{0FDEC380-DA2D-44D7-B482-1F175664436F}" dt="2024-07-09T14:32:50.721" v="1118" actId="1076"/>
          <ac:spMkLst>
            <pc:docMk/>
            <pc:sldMk cId="3804050641" sldId="265"/>
            <ac:spMk id="12" creationId="{F1384C0D-03E9-4679-911D-E319F8620EA1}"/>
          </ac:spMkLst>
        </pc:spChg>
        <pc:spChg chg="mod">
          <ac:chgData name="Jana Zabinski" userId="18eb3c46-2b5f-4905-a7a7-f4715eaf4b3d" providerId="ADAL" clId="{0FDEC380-DA2D-44D7-B482-1F175664436F}" dt="2024-07-09T14:07:26.582" v="692" actId="20577"/>
          <ac:spMkLst>
            <pc:docMk/>
            <pc:sldMk cId="3804050641" sldId="265"/>
            <ac:spMk id="13" creationId="{A87E28F9-9DD2-467B-9C46-3B70903770E1}"/>
          </ac:spMkLst>
        </pc:spChg>
        <pc:spChg chg="add del mod">
          <ac:chgData name="Jana Zabinski" userId="18eb3c46-2b5f-4905-a7a7-f4715eaf4b3d" providerId="ADAL" clId="{0FDEC380-DA2D-44D7-B482-1F175664436F}" dt="2024-07-01T17:22:37.362" v="403" actId="478"/>
          <ac:spMkLst>
            <pc:docMk/>
            <pc:sldMk cId="3804050641" sldId="265"/>
            <ac:spMk id="14" creationId="{BD4AFCEC-4152-4D73-A11E-A7189E981D60}"/>
          </ac:spMkLst>
        </pc:spChg>
        <pc:spChg chg="mod">
          <ac:chgData name="Jana Zabinski" userId="18eb3c46-2b5f-4905-a7a7-f4715eaf4b3d" providerId="ADAL" clId="{0FDEC380-DA2D-44D7-B482-1F175664436F}" dt="2024-07-01T17:14:20.457" v="392" actId="207"/>
          <ac:spMkLst>
            <pc:docMk/>
            <pc:sldMk cId="3804050641" sldId="265"/>
            <ac:spMk id="18" creationId="{DD27ACA1-F4DB-4AFE-8350-93240D6CEC06}"/>
          </ac:spMkLst>
        </pc:spChg>
      </pc:sldChg>
      <pc:sldChg chg="addSp delSp modSp mod delCm modCm">
        <pc:chgData name="Jana Zabinski" userId="18eb3c46-2b5f-4905-a7a7-f4715eaf4b3d" providerId="ADAL" clId="{0FDEC380-DA2D-44D7-B482-1F175664436F}" dt="2024-07-09T14:23:42.610" v="876" actId="20577"/>
        <pc:sldMkLst>
          <pc:docMk/>
          <pc:sldMk cId="1424449190" sldId="266"/>
        </pc:sldMkLst>
        <pc:spChg chg="mod">
          <ac:chgData name="Jana Zabinski" userId="18eb3c46-2b5f-4905-a7a7-f4715eaf4b3d" providerId="ADAL" clId="{0FDEC380-DA2D-44D7-B482-1F175664436F}" dt="2024-07-09T14:23:42.610" v="876" actId="20577"/>
          <ac:spMkLst>
            <pc:docMk/>
            <pc:sldMk cId="1424449190" sldId="266"/>
            <ac:spMk id="2" creationId="{EE8F30E6-C6B9-4E6B-9F08-4E0D282DA869}"/>
          </ac:spMkLst>
        </pc:spChg>
        <pc:spChg chg="mod">
          <ac:chgData name="Jana Zabinski" userId="18eb3c46-2b5f-4905-a7a7-f4715eaf4b3d" providerId="ADAL" clId="{0FDEC380-DA2D-44D7-B482-1F175664436F}" dt="2024-07-09T14:21:35.911" v="790" actId="113"/>
          <ac:spMkLst>
            <pc:docMk/>
            <pc:sldMk cId="1424449190" sldId="266"/>
            <ac:spMk id="6" creationId="{90E44F5B-F639-4D70-B871-C86B91B0A9DD}"/>
          </ac:spMkLst>
        </pc:spChg>
        <pc:spChg chg="add del mod">
          <ac:chgData name="Jana Zabinski" userId="18eb3c46-2b5f-4905-a7a7-f4715eaf4b3d" providerId="ADAL" clId="{0FDEC380-DA2D-44D7-B482-1F175664436F}" dt="2024-07-09T14:20:43.626" v="787"/>
          <ac:spMkLst>
            <pc:docMk/>
            <pc:sldMk cId="1424449190" sldId="266"/>
            <ac:spMk id="9" creationId="{6FD99787-0A05-4AF0-8537-DA3BA46E437F}"/>
          </ac:spMkLst>
        </pc:spChg>
      </pc:sldChg>
      <pc:sldChg chg="modSp mod delCm modCm">
        <pc:chgData name="Jana Zabinski" userId="18eb3c46-2b5f-4905-a7a7-f4715eaf4b3d" providerId="ADAL" clId="{0FDEC380-DA2D-44D7-B482-1F175664436F}" dt="2024-07-09T14:39:10.666" v="1217" actId="20577"/>
        <pc:sldMkLst>
          <pc:docMk/>
          <pc:sldMk cId="1211995906" sldId="267"/>
        </pc:sldMkLst>
        <pc:spChg chg="mod">
          <ac:chgData name="Jana Zabinski" userId="18eb3c46-2b5f-4905-a7a7-f4715eaf4b3d" providerId="ADAL" clId="{0FDEC380-DA2D-44D7-B482-1F175664436F}" dt="2024-07-09T14:39:10.666" v="1217" actId="20577"/>
          <ac:spMkLst>
            <pc:docMk/>
            <pc:sldMk cId="1211995906" sldId="267"/>
            <ac:spMk id="7" creationId="{C82E1516-1B8A-4862-95DC-A45226F0B07C}"/>
          </ac:spMkLst>
        </pc:spChg>
      </pc:sldChg>
      <pc:sldChg chg="modSp mod delCm">
        <pc:chgData name="Jana Zabinski" userId="18eb3c46-2b5f-4905-a7a7-f4715eaf4b3d" providerId="ADAL" clId="{0FDEC380-DA2D-44D7-B482-1F175664436F}" dt="2024-07-09T15:01:37.207" v="1389" actId="20577"/>
        <pc:sldMkLst>
          <pc:docMk/>
          <pc:sldMk cId="3403116733" sldId="268"/>
        </pc:sldMkLst>
        <pc:spChg chg="mod">
          <ac:chgData name="Jana Zabinski" userId="18eb3c46-2b5f-4905-a7a7-f4715eaf4b3d" providerId="ADAL" clId="{0FDEC380-DA2D-44D7-B482-1F175664436F}" dt="2024-07-09T15:01:37.207" v="1389" actId="20577"/>
          <ac:spMkLst>
            <pc:docMk/>
            <pc:sldMk cId="3403116733" sldId="268"/>
            <ac:spMk id="11" creationId="{10128178-A70B-4D04-8B31-157F0ADBF3C0}"/>
          </ac:spMkLst>
        </pc:spChg>
      </pc:sldChg>
      <pc:sldChg chg="modSp mod">
        <pc:chgData name="Jana Zabinski" userId="18eb3c46-2b5f-4905-a7a7-f4715eaf4b3d" providerId="ADAL" clId="{0FDEC380-DA2D-44D7-B482-1F175664436F}" dt="2024-07-09T14:50:59.563" v="1230" actId="20577"/>
        <pc:sldMkLst>
          <pc:docMk/>
          <pc:sldMk cId="2431365522" sldId="269"/>
        </pc:sldMkLst>
        <pc:spChg chg="mod">
          <ac:chgData name="Jana Zabinski" userId="18eb3c46-2b5f-4905-a7a7-f4715eaf4b3d" providerId="ADAL" clId="{0FDEC380-DA2D-44D7-B482-1F175664436F}" dt="2024-07-09T14:50:59.563" v="1230" actId="20577"/>
          <ac:spMkLst>
            <pc:docMk/>
            <pc:sldMk cId="2431365522" sldId="269"/>
            <ac:spMk id="8" creationId="{C60D729F-83BD-4BEE-A81D-9F97173DB407}"/>
          </ac:spMkLst>
        </pc:spChg>
      </pc:sldChg>
    </pc:docChg>
  </pc:docChgLst>
  <pc:docChgLst>
    <pc:chgData name="Christine  Bernat" userId="S::cbernat@ansi.org::6b19002e-56a6-4789-b05a-82c9f49c5bda" providerId="AD" clId="Web-{0188F334-A11C-634A-F432-1CCC70B1FA87}"/>
    <pc:docChg chg="">
      <pc:chgData name="Christine  Bernat" userId="S::cbernat@ansi.org::6b19002e-56a6-4789-b05a-82c9f49c5bda" providerId="AD" clId="Web-{0188F334-A11C-634A-F432-1CCC70B1FA87}" dt="2024-07-18T14:57:02.430" v="0"/>
      <pc:docMkLst>
        <pc:docMk/>
      </pc:docMkLst>
      <pc:sldChg chg="addCm">
        <pc:chgData name="Christine  Bernat" userId="S::cbernat@ansi.org::6b19002e-56a6-4789-b05a-82c9f49c5bda" providerId="AD" clId="Web-{0188F334-A11C-634A-F432-1CCC70B1FA87}" dt="2024-07-18T14:57:02.430" v="0"/>
        <pc:sldMkLst>
          <pc:docMk/>
          <pc:sldMk cId="600004131" sldId="259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1106170" cy="260139"/>
          </a:xfrm>
          <a:prstGeom prst="rect">
            <a:avLst/>
          </a:prstGeom>
        </p:spPr>
        <p:txBody>
          <a:bodyPr vert="horz" lIns="44211" tIns="22106" rIns="44211" bIns="22106" rtlCol="0"/>
          <a:lstStyle>
            <a:lvl1pPr algn="l">
              <a:defRPr sz="6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445939" y="0"/>
            <a:ext cx="1106170" cy="260139"/>
          </a:xfrm>
          <a:prstGeom prst="rect">
            <a:avLst/>
          </a:prstGeom>
        </p:spPr>
        <p:txBody>
          <a:bodyPr vert="horz" lIns="44211" tIns="22106" rIns="44211" bIns="22106" rtlCol="0"/>
          <a:lstStyle>
            <a:lvl1pPr algn="r">
              <a:defRPr sz="600"/>
            </a:lvl1pPr>
          </a:lstStyle>
          <a:p>
            <a:fld id="{22EC467F-49D4-4589-93E7-EE64D45A5AB1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-279400" y="647700"/>
            <a:ext cx="3111500" cy="17510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44211" tIns="22106" rIns="44211" bIns="2210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255270" y="2495173"/>
            <a:ext cx="2042160" cy="2041505"/>
          </a:xfrm>
          <a:prstGeom prst="rect">
            <a:avLst/>
          </a:prstGeom>
        </p:spPr>
        <p:txBody>
          <a:bodyPr vert="horz" lIns="44211" tIns="22106" rIns="44211" bIns="22106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4924636"/>
            <a:ext cx="1106170" cy="260139"/>
          </a:xfrm>
          <a:prstGeom prst="rect">
            <a:avLst/>
          </a:prstGeom>
        </p:spPr>
        <p:txBody>
          <a:bodyPr vert="horz" lIns="44211" tIns="22106" rIns="44211" bIns="22106" rtlCol="0" anchor="b"/>
          <a:lstStyle>
            <a:lvl1pPr algn="l">
              <a:defRPr sz="6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445939" y="4924636"/>
            <a:ext cx="1106170" cy="260139"/>
          </a:xfrm>
          <a:prstGeom prst="rect">
            <a:avLst/>
          </a:prstGeom>
        </p:spPr>
        <p:txBody>
          <a:bodyPr vert="horz" lIns="44211" tIns="22106" rIns="44211" bIns="22106" rtlCol="0" anchor="b"/>
          <a:lstStyle>
            <a:lvl1pPr algn="r">
              <a:defRPr sz="600"/>
            </a:lvl1pPr>
          </a:lstStyle>
          <a:p>
            <a:fld id="{CBA0DBD1-D583-417F-9207-73E65E119E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7913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877233-29F2-4495-8C7E-0E1C05DFFF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737EF10-3515-4BC4-A38F-BF19B73B95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D44C57-F0D1-4254-8C99-0C9FDAEBA6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74346" y="6356350"/>
            <a:ext cx="7063291" cy="365125"/>
          </a:xfrm>
        </p:spPr>
        <p:txBody>
          <a:bodyPr/>
          <a:lstStyle/>
          <a:p>
            <a:r>
              <a:rPr lang="en-US"/>
              <a:t>Why We Need to Be Involved in Standards Development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68F8DC-0939-48A2-8FCC-030D9B9CD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C3211-B81A-4E30-B685-FE903A3FF961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66FE4B5-2F13-4A7A-95C6-C2CF0B124F9C}"/>
              </a:ext>
            </a:extLst>
          </p:cNvPr>
          <p:cNvSpPr/>
          <p:nvPr userDrawn="1"/>
        </p:nvSpPr>
        <p:spPr>
          <a:xfrm>
            <a:off x="0" y="5723068"/>
            <a:ext cx="12192000" cy="11349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4407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3206F2-459A-417B-AD38-AA3C94135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60B9304-F2FE-4110-B99D-23A7CE0C36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198072-FD32-4ED2-84F0-2A3DFA8330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6A00F6-EF85-4B4A-B420-4246E4F077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2F64CC-46B8-4E5D-96E5-F12564B1804B}" type="datetime1">
              <a:rPr lang="en-US" smtClean="0"/>
              <a:t>10/14/2024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A9BCDD-F6A4-4174-B47E-71EFBACC4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Why We Need to Be Involved in Standards Development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ED57BE-62E4-4A02-97AB-22725D6233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C3211-B81A-4E30-B685-FE903A3FF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9569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8684E9-9CA2-4826-A1B7-4B919E025A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D31A38A-DE65-4F59-913D-96B2587009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58598E-42D8-4590-AD65-2CCE9A079D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C3459ED-7303-4671-9A80-C2BFC8FCF368}" type="datetime1">
              <a:rPr lang="en-US" smtClean="0"/>
              <a:t>10/14/2024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A7871F-159D-420A-B773-1AF63D6246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Why We Need to Be Involved in Standards Development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E74499-3C54-49B3-8D59-F78F3C47BC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C3211-B81A-4E30-B685-FE903A3FF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6603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EF2724C-50F9-4645-9AA8-583947BF8F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68C28A3-2C1C-404F-A186-398EA63D42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7B758E-21F2-4CB8-9ED5-BAED039AAD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B8D5D3-9207-4B41-8230-A0257B1E8CCE}" type="datetime1">
              <a:rPr lang="en-US" smtClean="0"/>
              <a:t>10/14/2024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E655A6-28BE-4BBC-B57F-F46BFED761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Why We Need to Be Involved in Standards Development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022FE7-4A4E-441A-9500-C26CDB1004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C3211-B81A-4E30-B685-FE903A3FF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0762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bg>
      <p:bgPr>
        <a:solidFill>
          <a:srgbClr val="37AD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877233-29F2-4495-8C7E-0E1C05DFFF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011677"/>
            <a:ext cx="9144000" cy="4036978"/>
          </a:xfrm>
        </p:spPr>
        <p:txBody>
          <a:bodyPr anchor="ctr" anchorCtr="0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D44C57-F0D1-4254-8C99-0C9FDAEBA6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55232" y="6356350"/>
            <a:ext cx="7063291" cy="365125"/>
          </a:xfrm>
        </p:spPr>
        <p:txBody>
          <a:bodyPr/>
          <a:lstStyle/>
          <a:p>
            <a:r>
              <a:rPr lang="en-US"/>
              <a:t>Why We Need to Be Involved in Standards Development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68F8DC-0939-48A2-8FCC-030D9B9CD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C3211-B81A-4E30-B685-FE903A3FF961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863B638-3DAB-4D4C-A664-8A7E521D5E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607"/>
          <a:stretch/>
        </p:blipFill>
        <p:spPr>
          <a:xfrm>
            <a:off x="9660150" y="5735637"/>
            <a:ext cx="1705372" cy="112236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4566043-C33E-4ACC-9007-1251FC1D14C5}"/>
              </a:ext>
            </a:extLst>
          </p:cNvPr>
          <p:cNvSpPr/>
          <p:nvPr userDrawn="1"/>
        </p:nvSpPr>
        <p:spPr>
          <a:xfrm>
            <a:off x="838200" y="632299"/>
            <a:ext cx="10527322" cy="4795736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3965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66C3D3-D1D0-4C2D-968B-B81E08D85A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9831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F353BA-58D4-4D20-920C-DEED538D31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00200"/>
            <a:ext cx="10515600" cy="45767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F0C7DB-782C-4969-9968-18E16FDE68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7A1E20-5883-44BF-8050-486423B7FDDF}" type="datetime1">
              <a:rPr lang="en-US" smtClean="0"/>
              <a:t>10/14/2024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7240E3-9C09-4215-BA68-CB9E60BD5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Why We Need to Be Involved in Standards Development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987DE4-E553-4E32-A0BC-95EFCCF49F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C3211-B81A-4E30-B685-FE903A3FF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2935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373C9C-851F-4A84-9FF0-9281ECBB2B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E892EC-397C-413B-A006-E82BCEED1A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E48FE0-3AC6-4514-8F64-6830562950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256489-9A2E-4E4B-82B6-C6E34EFE9950}" type="datetime1">
              <a:rPr lang="en-US" smtClean="0"/>
              <a:t>10/14/2024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A8B6D5-5E63-4D06-9C02-FDA69E7E2B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Why We Need to Be Involved in Standards Development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06C8A3-FAC8-4EB0-B983-40C380CAB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C3211-B81A-4E30-B685-FE903A3FF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9065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216564-8345-40E0-8915-B7A1584A9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539292-4D73-453F-9419-148A2BEE07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B48A70-065C-42C2-BCE5-B2C6FCEF65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EA1D79-313B-4F28-B4EF-5216025890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DE18CF-2ABF-4FF3-B702-03DC2F46798E}" type="datetime1">
              <a:rPr lang="en-US" smtClean="0"/>
              <a:t>10/14/2024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9D1BAC-D5D2-4BC8-8C8B-9121C34A79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Why We Need to Be Involved in Standards Development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F0FCC7-2A59-42B1-866D-13C86E4DD8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C3211-B81A-4E30-B685-FE903A3FF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4643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03F26-D61D-4DB1-B59B-7F8529AF5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B69B2C-D44D-4B91-9D14-948E6E70A4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BEFB2E-1AC2-488C-8802-0FBFAFA9DC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7BEA156-E4D0-4012-B0B5-06B17E8FEB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C2F01D6-0F74-44F5-8774-D02F017219F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F1C1E47-946A-416D-8704-F20CE852B2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B2ADA1-FF21-407F-A895-ECBF59294EA1}" type="datetime1">
              <a:rPr lang="en-US" smtClean="0"/>
              <a:t>10/14/2024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402A79-1BE4-45AF-9672-BF1660C74A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Why We Need to Be Involved in Standards Development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9A9D75B-7BEE-48CA-92E5-7D981BE98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C3211-B81A-4E30-B685-FE903A3FF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8564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B0EDD4-878F-4D19-B55C-47C360EDC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9DAFE68-B491-4E2C-8BD3-4480616505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1E86C9-EB97-45F3-9C3D-A95B7E7D9636}" type="datetime1">
              <a:rPr lang="en-US" smtClean="0"/>
              <a:t>10/14/2024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C5FDCE-F815-4B62-9BDE-B0B695726E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Why We Need to Be Involved in Standards Development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B4E9D9-0437-453F-9002-3EC8B54D9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C3211-B81A-4E30-B685-FE903A3FF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8100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FABAC40-B32A-42EC-9FA1-499A8DB54C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799F65-A8BA-4F5A-B585-D4CBDC07DF0F}" type="datetime1">
              <a:rPr lang="en-US" smtClean="0"/>
              <a:t>10/14/2024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DD82135-2ECB-4846-B881-58EA3876B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Why We Need to Be Involved in Standards Development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CB2A03-54B9-4B4F-BF3D-034EB803FE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C3211-B81A-4E30-B685-FE903A3FF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1230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8EC581-2563-46C2-88A4-80D3601E17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ABAC24-5EF5-474D-B0CF-0BB1DE4E9E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F5ABAA-C3D9-42C8-BD94-16B387CF5A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809A92-FD2D-4788-8EAC-42542360A0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C259C9-5711-4F8A-A96D-4086F8E58AC9}" type="datetime1">
              <a:rPr lang="en-US" smtClean="0"/>
              <a:t>10/14/2024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B410CD-0749-4FFE-96BD-1DE52A7B9D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Why We Need to Be Involved in Standards Development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B32452-B885-4EF0-BE27-C45234C76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C3211-B81A-4E30-B685-FE903A3FF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5871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94A3376-1421-4169-A0CA-CA199E9D9FAA}"/>
              </a:ext>
            </a:extLst>
          </p:cNvPr>
          <p:cNvSpPr/>
          <p:nvPr userDrawn="1"/>
        </p:nvSpPr>
        <p:spPr>
          <a:xfrm>
            <a:off x="1" y="6356350"/>
            <a:ext cx="9681882" cy="365125"/>
          </a:xfrm>
          <a:prstGeom prst="rect">
            <a:avLst/>
          </a:prstGeom>
          <a:solidFill>
            <a:srgbClr val="37AD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7A70F78-19FD-4AB7-8014-3423BB34A2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507060-ECF1-4ACE-A2A0-1C7BF5F555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77F2CE-C09B-42A1-8BF9-47CAE368DD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55910" y="6356350"/>
            <a:ext cx="80677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Aptos SemiBold" panose="020B0004020202020204" pitchFamily="34" charset="0"/>
              </a:defRPr>
            </a:lvl1pPr>
          </a:lstStyle>
          <a:p>
            <a:r>
              <a:rPr lang="en-US"/>
              <a:t>Why We Need to Be Involved in Standards Development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224A1B-A44D-4D94-AF55-BA6990EBB1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6822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fld id="{519C3211-B81A-4E30-B685-FE903A3FF96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7A9789B-561A-401C-8BDC-E3D8EF2027D2}"/>
              </a:ext>
            </a:extLst>
          </p:cNvPr>
          <p:cNvSpPr/>
          <p:nvPr userDrawn="1"/>
        </p:nvSpPr>
        <p:spPr>
          <a:xfrm>
            <a:off x="11353800" y="6356350"/>
            <a:ext cx="838200" cy="365125"/>
          </a:xfrm>
          <a:prstGeom prst="rect">
            <a:avLst/>
          </a:prstGeom>
          <a:solidFill>
            <a:srgbClr val="37AD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449F925-2456-42DC-AFF7-A01896F6476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9458" y="5857732"/>
            <a:ext cx="1522389" cy="863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516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37AD72"/>
          </a:solidFill>
          <a:latin typeface="Aptos SemiBold" panose="020B00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ptos" panose="020B00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ptos" panose="020B00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ptos" panose="020B00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ptos" panose="020B00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ptos" panose="020B00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ebstore.ansi.org/" TargetMode="External"/><Relationship Id="rId2" Type="http://schemas.openxmlformats.org/officeDocument/2006/relationships/hyperlink" Target="http://www.ansi.org/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iso.org/news/2012/02/Ref1523.html" TargetMode="External"/><Relationship Id="rId5" Type="http://schemas.openxmlformats.org/officeDocument/2006/relationships/hyperlink" Target="https://www.bentleymedia.com/en/newsitem/1147-bentley-secures-latest-iso-standards-for-energy-and-environmental-management" TargetMode="Externa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hyperlink" Target="https://unitingaviation.com/news/security-facilitation/supporting-global-icao-digital-travel-credential-implementation/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biometricsinstitute.org/20-year-anniversary-report-icao/" TargetMode="External"/><Relationship Id="rId5" Type="http://schemas.openxmlformats.org/officeDocument/2006/relationships/hyperlink" Target="https://share.ansi.org/Shared%20Documents/Other%20Services/SBB/ICAO_ePassport_Case_Study.pdf" TargetMode="External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legacy.trade.gov/td/osip/documents/osip_standards_trade_full_paper.pdf" TargetMode="Externa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3DCE362A-084E-4647-8068-E05D61B7A2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43" r="17792"/>
          <a:stretch/>
        </p:blipFill>
        <p:spPr bwMode="auto">
          <a:xfrm>
            <a:off x="5278170" y="0"/>
            <a:ext cx="691383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6A04C60B-0D8A-4490-9AD1-B567F1023AC6}"/>
              </a:ext>
            </a:extLst>
          </p:cNvPr>
          <p:cNvSpPr txBox="1">
            <a:spLocks/>
          </p:cNvSpPr>
          <p:nvPr/>
        </p:nvSpPr>
        <p:spPr>
          <a:xfrm>
            <a:off x="742385" y="3831356"/>
            <a:ext cx="3352814" cy="19335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rgbClr val="37AD72"/>
                </a:solidFill>
                <a:latin typeface="Aptos SemiBold" panose="020B0004020202020204" pitchFamily="34" charset="0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sz="3600" b="1">
                <a:latin typeface="Aptos ExtraBold" panose="020B0004020202020204" pitchFamily="34" charset="0"/>
              </a:rPr>
              <a:t>Why We Need to Be Involved in Standards Development</a:t>
            </a:r>
            <a:endParaRPr lang="en-US" sz="3600" dirty="0">
              <a:solidFill>
                <a:srgbClr val="00000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AC678B8-D193-4C96-90C5-3619CF76D8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384" y="770433"/>
            <a:ext cx="3352815" cy="2337686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E2FA6C3D-4726-4799-9FEC-9990E3BD5589}"/>
              </a:ext>
            </a:extLst>
          </p:cNvPr>
          <p:cNvSpPr txBox="1">
            <a:spLocks/>
          </p:cNvSpPr>
          <p:nvPr/>
        </p:nvSpPr>
        <p:spPr>
          <a:xfrm>
            <a:off x="370359" y="3183567"/>
            <a:ext cx="4096866" cy="36588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rgbClr val="37AD72"/>
                </a:solidFill>
                <a:latin typeface="Aptos SemiBold" panose="020B000402020202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350" b="1" dirty="0">
                <a:solidFill>
                  <a:schemeClr val="bg2">
                    <a:lumMod val="50000"/>
                  </a:schemeClr>
                </a:solidFill>
                <a:latin typeface="Aptos ExtraBold" panose="020B0004020202020204" pitchFamily="34" charset="0"/>
              </a:rPr>
              <a:t>FOR COMPANY STAKEHOLDERS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7A95B86-DDB5-4012-8A24-69CA71AA7D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77164" y="1940710"/>
            <a:ext cx="6237670" cy="2853035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1F13280-D86E-4CB3-A819-ACDAA738153D}"/>
              </a:ext>
            </a:extLst>
          </p:cNvPr>
          <p:cNvCxnSpPr>
            <a:cxnSpLocks/>
          </p:cNvCxnSpPr>
          <p:nvPr/>
        </p:nvCxnSpPr>
        <p:spPr>
          <a:xfrm flipH="1">
            <a:off x="2977166" y="2786063"/>
            <a:ext cx="889984" cy="328007"/>
          </a:xfrm>
          <a:prstGeom prst="line">
            <a:avLst/>
          </a:prstGeom>
          <a:ln w="9525">
            <a:solidFill>
              <a:srgbClr val="0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25FCD4C-9BC9-49B7-9C9D-2D1A363BA864}"/>
              </a:ext>
            </a:extLst>
          </p:cNvPr>
          <p:cNvCxnSpPr>
            <a:cxnSpLocks/>
          </p:cNvCxnSpPr>
          <p:nvPr/>
        </p:nvCxnSpPr>
        <p:spPr>
          <a:xfrm flipH="1">
            <a:off x="8245503" y="2562225"/>
            <a:ext cx="831822" cy="240610"/>
          </a:xfrm>
          <a:prstGeom prst="line">
            <a:avLst/>
          </a:prstGeom>
          <a:ln w="9525">
            <a:solidFill>
              <a:srgbClr val="0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25429C21-6C3D-4206-ABAE-F50FBFF549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Market Access and Trade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9DFB3B0-9A84-4B42-8329-471444B85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Why We Need to Be Involved in Standards Development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D5B18A-D0EC-4B93-9AD3-965776276B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C3211-B81A-4E30-B685-FE903A3FF961}" type="slidenum">
              <a:rPr lang="en-US" smtClean="0"/>
              <a:t>10</a:t>
            </a:fld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A8F3491-9B68-4480-9CCE-60FD5DCC20CE}"/>
              </a:ext>
            </a:extLst>
          </p:cNvPr>
          <p:cNvSpPr txBox="1">
            <a:spLocks/>
          </p:cNvSpPr>
          <p:nvPr/>
        </p:nvSpPr>
        <p:spPr>
          <a:xfrm>
            <a:off x="896985" y="1667995"/>
            <a:ext cx="2490271" cy="189180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dirty="0"/>
              <a:t>Standardization is inextricably linked to all levels of our </a:t>
            </a:r>
            <a:r>
              <a:rPr lang="en-US" sz="2400" b="1" dirty="0">
                <a:solidFill>
                  <a:srgbClr val="37AD72"/>
                </a:solidFill>
              </a:rPr>
              <a:t>supply chain.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A87E28F9-9DD2-467B-9C46-3B70903770E1}"/>
              </a:ext>
            </a:extLst>
          </p:cNvPr>
          <p:cNvSpPr txBox="1">
            <a:spLocks/>
          </p:cNvSpPr>
          <p:nvPr/>
        </p:nvSpPr>
        <p:spPr>
          <a:xfrm>
            <a:off x="9214834" y="1667995"/>
            <a:ext cx="2490271" cy="350783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dirty="0"/>
              <a:t>Standardization</a:t>
            </a:r>
            <a:r>
              <a:rPr lang="en-US" sz="2400" b="1" dirty="0">
                <a:solidFill>
                  <a:srgbClr val="37AD72"/>
                </a:solidFill>
              </a:rPr>
              <a:t> </a:t>
            </a:r>
            <a:r>
              <a:rPr lang="en-US" sz="2400" dirty="0"/>
              <a:t>enables</a:t>
            </a:r>
            <a:r>
              <a:rPr lang="en-US" sz="2400" b="1" dirty="0">
                <a:solidFill>
                  <a:srgbClr val="37AD72"/>
                </a:solidFill>
              </a:rPr>
              <a:t> interoperability, </a:t>
            </a:r>
            <a:r>
              <a:rPr lang="en-US" sz="2400" dirty="0"/>
              <a:t>the backbone of globalized trade.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DD27ACA1-F4DB-4AFE-8350-93240D6CEC06}"/>
              </a:ext>
            </a:extLst>
          </p:cNvPr>
          <p:cNvSpPr txBox="1">
            <a:spLocks/>
          </p:cNvSpPr>
          <p:nvPr/>
        </p:nvSpPr>
        <p:spPr>
          <a:xfrm>
            <a:off x="896985" y="3751128"/>
            <a:ext cx="3060866" cy="208523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dirty="0"/>
              <a:t>Standardization fosters innovation and </a:t>
            </a:r>
            <a:r>
              <a:rPr lang="en-US" sz="2400" b="1" dirty="0">
                <a:solidFill>
                  <a:srgbClr val="37AD72"/>
                </a:solidFill>
              </a:rPr>
              <a:t>shortens the cycle</a:t>
            </a:r>
            <a:r>
              <a:rPr lang="en-US" sz="2400" dirty="0"/>
              <a:t> from concept to</a:t>
            </a:r>
            <a:r>
              <a:rPr lang="en-US" sz="2400" b="1" dirty="0">
                <a:solidFill>
                  <a:srgbClr val="37AD72"/>
                </a:solidFill>
              </a:rPr>
              <a:t> global market access.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C4C091F-1818-4E4D-89A9-AB2F4A416DF8}"/>
              </a:ext>
            </a:extLst>
          </p:cNvPr>
          <p:cNvCxnSpPr>
            <a:cxnSpLocks/>
          </p:cNvCxnSpPr>
          <p:nvPr/>
        </p:nvCxnSpPr>
        <p:spPr>
          <a:xfrm flipH="1">
            <a:off x="3529413" y="4051190"/>
            <a:ext cx="1556772" cy="560549"/>
          </a:xfrm>
          <a:prstGeom prst="line">
            <a:avLst/>
          </a:prstGeom>
          <a:ln w="9525">
            <a:solidFill>
              <a:srgbClr val="0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F1384C0D-03E9-4679-911D-E319F8620EA1}"/>
              </a:ext>
            </a:extLst>
          </p:cNvPr>
          <p:cNvSpPr txBox="1">
            <a:spLocks/>
          </p:cNvSpPr>
          <p:nvPr/>
        </p:nvSpPr>
        <p:spPr>
          <a:xfrm>
            <a:off x="5025629" y="4861944"/>
            <a:ext cx="6662057" cy="82919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dirty="0"/>
              <a:t>Standardization</a:t>
            </a:r>
            <a:r>
              <a:rPr lang="en-US" sz="2400" b="1" dirty="0">
                <a:solidFill>
                  <a:srgbClr val="37AD72"/>
                </a:solidFill>
              </a:rPr>
              <a:t> </a:t>
            </a:r>
            <a:r>
              <a:rPr lang="en-US" sz="2400" dirty="0"/>
              <a:t>breaks down </a:t>
            </a:r>
            <a:r>
              <a:rPr lang="en-US" sz="2400" b="1" dirty="0">
                <a:solidFill>
                  <a:srgbClr val="37AD72"/>
                </a:solidFill>
              </a:rPr>
              <a:t>technical barriers to trade </a:t>
            </a:r>
            <a:r>
              <a:rPr lang="en-US" sz="2400" dirty="0"/>
              <a:t>when following WTO principles.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2167B9B-C80E-439A-8A6F-05C06B0DDD6C}"/>
              </a:ext>
            </a:extLst>
          </p:cNvPr>
          <p:cNvCxnSpPr>
            <a:cxnSpLocks/>
          </p:cNvCxnSpPr>
          <p:nvPr/>
        </p:nvCxnSpPr>
        <p:spPr>
          <a:xfrm flipH="1" flipV="1">
            <a:off x="8339139" y="4343400"/>
            <a:ext cx="909636" cy="447675"/>
          </a:xfrm>
          <a:prstGeom prst="line">
            <a:avLst/>
          </a:prstGeom>
          <a:ln w="9525">
            <a:solidFill>
              <a:srgbClr val="0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40506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8F30E6-C6B9-4E6B-9F08-4E0D282DA8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sz="3600" b="1" dirty="0"/>
              <a:t>Inform, complement, or serve in lieu of regulation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FB4C2A1-A88D-46F8-AF1F-DC37EDEFB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Why We Need to Be Involved in Standards Development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EAB3066-6F07-4C46-AAA6-6FE6DE50C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C3211-B81A-4E30-B685-FE903A3FF961}" type="slidenum">
              <a:rPr lang="en-US" smtClean="0"/>
              <a:t>11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0E44F5B-F639-4D70-B871-C86B91B0A9DD}"/>
              </a:ext>
            </a:extLst>
          </p:cNvPr>
          <p:cNvSpPr txBox="1">
            <a:spLocks/>
          </p:cNvSpPr>
          <p:nvPr/>
        </p:nvSpPr>
        <p:spPr>
          <a:xfrm>
            <a:off x="6026710" y="1395738"/>
            <a:ext cx="4917515" cy="471686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latin typeface="Aptos"/>
              </a:rPr>
              <a:t>Standards can be an </a:t>
            </a:r>
            <a:r>
              <a:rPr lang="en-US" b="1" dirty="0">
                <a:solidFill>
                  <a:srgbClr val="37AD72"/>
                </a:solidFill>
                <a:latin typeface="Aptos"/>
              </a:rPr>
              <a:t>alternative to top-down government regulation,</a:t>
            </a:r>
            <a:r>
              <a:rPr lang="en-US" dirty="0">
                <a:latin typeface="Aptos"/>
              </a:rPr>
              <a:t> </a:t>
            </a:r>
            <a:br>
              <a:rPr lang="en-US" dirty="0">
                <a:latin typeface="Aptos"/>
              </a:rPr>
            </a:br>
            <a:r>
              <a:rPr lang="en-US" dirty="0">
                <a:latin typeface="Aptos"/>
              </a:rPr>
              <a:t>or inform/supplement regulation. </a:t>
            </a:r>
          </a:p>
          <a:p>
            <a:pPr marL="0" indent="0">
              <a:buNone/>
            </a:pPr>
            <a:r>
              <a:rPr lang="en-US" dirty="0">
                <a:latin typeface="Aptos"/>
              </a:rPr>
              <a:t>The U.S. standardization community is </a:t>
            </a:r>
            <a:r>
              <a:rPr lang="en-US" b="1" dirty="0">
                <a:solidFill>
                  <a:srgbClr val="37AD72"/>
                </a:solidFill>
                <a:latin typeface="Aptos"/>
              </a:rPr>
              <a:t>market driven and private-sector led </a:t>
            </a:r>
            <a:r>
              <a:rPr lang="en-US" dirty="0">
                <a:latin typeface="Aptos"/>
              </a:rPr>
              <a:t>with active participation from all affected stakeholders, including government.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A1C6178-9D63-428E-AEDD-131F5CEF15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627" y="1448554"/>
            <a:ext cx="4507987" cy="4420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4491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00EC177C-8B22-437D-9CEF-D40DC95077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54363" y="1011677"/>
            <a:ext cx="6483274" cy="4036978"/>
          </a:xfrm>
        </p:spPr>
        <p:txBody>
          <a:bodyPr/>
          <a:lstStyle/>
          <a:p>
            <a:r>
              <a:rPr lang="en-US" dirty="0"/>
              <a:t>How We Get There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F0210E-1B23-42AF-A54D-52D5DF3971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Why We Need to Be Involved in Standards Development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A3420A-1DC6-4CB2-AB58-E11BC946AE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C3211-B81A-4E30-B685-FE903A3FF96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720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74EAF640-197D-4E4D-A9C6-05EFEA2DDA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502757" y="1674890"/>
            <a:ext cx="4848672" cy="32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98531F06-8B7B-4235-B5BC-50B10C7327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Evaluate…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825FA8F-EAE3-4303-88C6-0CB28426A5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Why We Need to Be Involved in Standards Development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A7EE34-6668-4F2E-A704-4124115BE3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C3211-B81A-4E30-B685-FE903A3FF961}" type="slidenum">
              <a:rPr lang="en-US" smtClean="0"/>
              <a:t>13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82E1516-1B8A-4862-95DC-A45226F0B07C}"/>
              </a:ext>
            </a:extLst>
          </p:cNvPr>
          <p:cNvSpPr txBox="1">
            <a:spLocks/>
          </p:cNvSpPr>
          <p:nvPr/>
        </p:nvSpPr>
        <p:spPr>
          <a:xfrm>
            <a:off x="838201" y="1602463"/>
            <a:ext cx="5363424" cy="438187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0" indent="-365760">
              <a:buClr>
                <a:srgbClr val="37AD72"/>
              </a:buClr>
              <a:buSzPct val="63000"/>
              <a:buFont typeface="Wingdings" panose="05000000000000000000" pitchFamily="2" charset="2"/>
              <a:buChar char="q"/>
            </a:pPr>
            <a:r>
              <a:rPr lang="en-US" dirty="0"/>
              <a:t>Areas of our business that are affected by or can be enhanced by standardization</a:t>
            </a:r>
          </a:p>
          <a:p>
            <a:pPr marL="365760" indent="-365760">
              <a:buClr>
                <a:srgbClr val="37AD72"/>
              </a:buClr>
              <a:buSzPct val="63000"/>
              <a:buFont typeface="Wingdings" panose="05000000000000000000" pitchFamily="2" charset="2"/>
              <a:buChar char="q"/>
            </a:pPr>
            <a:r>
              <a:rPr lang="en-US" dirty="0"/>
              <a:t>Which standardization solutions already exist that are relevant to our business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 — </a:t>
            </a:r>
            <a:r>
              <a:rPr lang="en-US" dirty="0"/>
              <a:t>are there any gaps?</a:t>
            </a:r>
          </a:p>
          <a:p>
            <a:pPr marL="365760" indent="-365760">
              <a:buClr>
                <a:srgbClr val="37AD72"/>
              </a:buClr>
              <a:buSzPct val="63000"/>
              <a:buFont typeface="Wingdings" panose="05000000000000000000" pitchFamily="2" charset="2"/>
              <a:buChar char="q"/>
            </a:pPr>
            <a:r>
              <a:rPr lang="en-US" b="0" i="0" u="none" strike="noStrike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The resources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—time, money, and personnel—we are able to commit to participating in the U.S. and global standardization systems</a:t>
            </a:r>
            <a:endParaRPr lang="en-US" dirty="0"/>
          </a:p>
          <a:p>
            <a:pPr marL="365760" indent="-365760">
              <a:buClr>
                <a:srgbClr val="37AD72"/>
              </a:buClr>
              <a:buSzPct val="63000"/>
              <a:buFont typeface="Wingdings" panose="05000000000000000000" pitchFamily="2" charset="2"/>
              <a:buChar char="q"/>
            </a:pPr>
            <a:r>
              <a:rPr lang="en-US" dirty="0"/>
              <a:t>How to maximize ROI from standards engagement</a:t>
            </a:r>
          </a:p>
          <a:p>
            <a:pPr marL="365760" indent="-365760">
              <a:buClr>
                <a:srgbClr val="37AD72"/>
              </a:buClr>
              <a:buSzPct val="63000"/>
              <a:buFont typeface="Wingdings" panose="05000000000000000000" pitchFamily="2" charset="2"/>
              <a:buChar char="q"/>
            </a:pPr>
            <a:r>
              <a:rPr lang="en-US" dirty="0"/>
              <a:t>The cost to our business if we don’t participate</a:t>
            </a:r>
          </a:p>
        </p:txBody>
      </p:sp>
    </p:spTree>
    <p:extLst>
      <p:ext uri="{BB962C8B-B14F-4D97-AF65-F5344CB8AC3E}">
        <p14:creationId xmlns:p14="http://schemas.microsoft.com/office/powerpoint/2010/main" val="12119959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8531F06-8B7B-4235-B5BC-50B10C7327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Educate…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825FA8F-EAE3-4303-88C6-0CB28426A5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Why We Need to Be Involved in Standards Development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A7EE34-6668-4F2E-A704-4124115BE3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C3211-B81A-4E30-B685-FE903A3FF961}" type="slidenum">
              <a:rPr lang="en-US" smtClean="0"/>
              <a:t>14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82E1516-1B8A-4862-95DC-A45226F0B07C}"/>
              </a:ext>
            </a:extLst>
          </p:cNvPr>
          <p:cNvSpPr txBox="1">
            <a:spLocks/>
          </p:cNvSpPr>
          <p:nvPr/>
        </p:nvSpPr>
        <p:spPr>
          <a:xfrm>
            <a:off x="8207721" y="-764839"/>
            <a:ext cx="5563567" cy="405595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CA496E86-BDFD-452F-BB16-1BE571883E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502757" y="1674890"/>
            <a:ext cx="4848672" cy="32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0128178-A70B-4D04-8B31-157F0ADBF3C0}"/>
              </a:ext>
            </a:extLst>
          </p:cNvPr>
          <p:cNvSpPr txBox="1">
            <a:spLocks/>
          </p:cNvSpPr>
          <p:nvPr/>
        </p:nvSpPr>
        <p:spPr>
          <a:xfrm>
            <a:off x="838201" y="1602463"/>
            <a:ext cx="5257799" cy="438187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0" indent="-365760">
              <a:buClr>
                <a:srgbClr val="37AD72"/>
              </a:buClr>
              <a:buSzPct val="63000"/>
              <a:buFont typeface="Wingdings" panose="05000000000000000000" pitchFamily="2" charset="2"/>
              <a:buChar char="q"/>
            </a:pPr>
            <a:r>
              <a:rPr lang="en-US" dirty="0"/>
              <a:t>Employees about how standards support business goals and day-to-day work</a:t>
            </a:r>
          </a:p>
          <a:p>
            <a:pPr marL="365760" indent="-365760">
              <a:buClr>
                <a:srgbClr val="37AD72"/>
              </a:buClr>
              <a:buSzPct val="63000"/>
              <a:buFont typeface="Wingdings" panose="05000000000000000000" pitchFamily="2" charset="2"/>
              <a:buChar char="q"/>
            </a:pPr>
            <a:r>
              <a:rPr lang="en-US" dirty="0"/>
              <a:t>Employees about opportunities to participate in the standardization process</a:t>
            </a:r>
          </a:p>
          <a:p>
            <a:pPr marL="365760" indent="-365760">
              <a:buClr>
                <a:srgbClr val="37AD72"/>
              </a:buClr>
              <a:buSzPct val="63000"/>
              <a:buFont typeface="Wingdings" panose="05000000000000000000" pitchFamily="2" charset="2"/>
              <a:buChar char="q"/>
            </a:pPr>
            <a:r>
              <a:rPr lang="en-US" dirty="0"/>
              <a:t>Early- and mid-career employees about professional development and mentoring opportunities in standardization. </a:t>
            </a:r>
          </a:p>
          <a:p>
            <a:pPr marL="365760" indent="-365760">
              <a:buClr>
                <a:srgbClr val="37AD72"/>
              </a:buClr>
              <a:buSzPct val="63000"/>
              <a:buFont typeface="Wingdings" panose="05000000000000000000" pitchFamily="2" charset="2"/>
              <a:buChar char="q"/>
            </a:pPr>
            <a:r>
              <a:rPr lang="en-US" dirty="0"/>
              <a:t>Key decision makers on the strategic importance of standards</a:t>
            </a:r>
          </a:p>
        </p:txBody>
      </p:sp>
    </p:spTree>
    <p:extLst>
      <p:ext uri="{BB962C8B-B14F-4D97-AF65-F5344CB8AC3E}">
        <p14:creationId xmlns:p14="http://schemas.microsoft.com/office/powerpoint/2010/main" val="34031167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7D3BF826-482B-43C5-84EF-57D6F1F039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502757" y="1674890"/>
            <a:ext cx="4848672" cy="32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98531F06-8B7B-4235-B5BC-50B10C7327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Act…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825FA8F-EAE3-4303-88C6-0CB28426A5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Why We Need to Be Involved in Standards Development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A7EE34-6668-4F2E-A704-4124115BE3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C3211-B81A-4E30-B685-FE903A3FF961}" type="slidenum">
              <a:rPr lang="en-US" smtClean="0"/>
              <a:t>15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60D729F-83BD-4BEE-A81D-9F97173DB407}"/>
              </a:ext>
            </a:extLst>
          </p:cNvPr>
          <p:cNvSpPr txBox="1">
            <a:spLocks/>
          </p:cNvSpPr>
          <p:nvPr/>
        </p:nvSpPr>
        <p:spPr>
          <a:xfrm>
            <a:off x="838201" y="1602463"/>
            <a:ext cx="5363424" cy="438187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0" indent="-365760">
              <a:buClr>
                <a:srgbClr val="37AD72"/>
              </a:buClr>
              <a:buSzPct val="63000"/>
              <a:buFont typeface="Wingdings" panose="05000000000000000000" pitchFamily="2" charset="2"/>
              <a:buChar char="q"/>
            </a:pPr>
            <a:r>
              <a:rPr lang="en-US" dirty="0"/>
              <a:t>To support employees’ participation in standardization efforts</a:t>
            </a:r>
          </a:p>
          <a:p>
            <a:pPr marL="365760" indent="-365760">
              <a:buClr>
                <a:srgbClr val="37AD72"/>
              </a:buClr>
              <a:buSzPct val="63000"/>
              <a:buFont typeface="Wingdings" panose="05000000000000000000" pitchFamily="2" charset="2"/>
              <a:buChar char="q"/>
            </a:pPr>
            <a:r>
              <a:rPr lang="en-US" dirty="0"/>
              <a:t>To ensure that our company policies support standards development along with quality, safety, and environmental performance</a:t>
            </a:r>
          </a:p>
          <a:p>
            <a:pPr marL="365760" indent="-365760">
              <a:buClr>
                <a:srgbClr val="37AD72"/>
              </a:buClr>
              <a:buSzPct val="63000"/>
              <a:buFont typeface="Wingdings" panose="05000000000000000000" pitchFamily="2" charset="2"/>
              <a:buChar char="q"/>
            </a:pPr>
            <a:r>
              <a:rPr lang="en-US" dirty="0"/>
              <a:t>To commit resources to our standardization efforts</a:t>
            </a:r>
          </a:p>
        </p:txBody>
      </p:sp>
    </p:spTree>
    <p:extLst>
      <p:ext uri="{BB962C8B-B14F-4D97-AF65-F5344CB8AC3E}">
        <p14:creationId xmlns:p14="http://schemas.microsoft.com/office/powerpoint/2010/main" val="24313655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FB654-F690-49EB-AFD8-CBCD02B00E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[Supplement this deck]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33FA00-4D9F-4C7F-840D-A18E316C38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Feel free to add a slide citing specific examples of how standards boost business relevant to your company. </a:t>
            </a:r>
          </a:p>
          <a:p>
            <a:r>
              <a:rPr lang="en-US" dirty="0"/>
              <a:t>Don’t have one? Add a case study from the appendix!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28F5A1-D0FC-4DC0-817C-C77F3CDF4A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Why We Need to Be Involved in Standards Development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B84A2A-D5D1-402E-8AFB-4A689D66CB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C3211-B81A-4E30-B685-FE903A3FF96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4877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00EC177C-8B22-437D-9CEF-D40DC95077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52846" y="971755"/>
            <a:ext cx="7651341" cy="1052988"/>
          </a:xfrm>
        </p:spPr>
        <p:txBody>
          <a:bodyPr/>
          <a:lstStyle/>
          <a:p>
            <a:r>
              <a:rPr lang="en-US" dirty="0"/>
              <a:t>For More Information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F0210E-1B23-42AF-A54D-52D5DF3971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Why We Need to Be Involved in Standards Development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A3420A-1DC6-4CB2-AB58-E11BC946AE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C3211-B81A-4E30-B685-FE903A3FF961}" type="slidenum">
              <a:rPr lang="en-US" smtClean="0"/>
              <a:t>17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324C792-0118-401A-83E1-9AD77858752C}"/>
              </a:ext>
            </a:extLst>
          </p:cNvPr>
          <p:cNvSpPr txBox="1">
            <a:spLocks/>
          </p:cNvSpPr>
          <p:nvPr/>
        </p:nvSpPr>
        <p:spPr>
          <a:xfrm>
            <a:off x="1520414" y="2300397"/>
            <a:ext cx="4072247" cy="405595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solidFill>
                  <a:schemeClr val="bg1"/>
                </a:solidFill>
              </a:rPr>
              <a:t>&lt;Employee name&gt;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solidFill>
                  <a:schemeClr val="bg1"/>
                </a:solidFill>
              </a:rPr>
              <a:t>&lt;Employee title&gt;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solidFill>
                  <a:schemeClr val="bg1"/>
                </a:solidFill>
              </a:rPr>
              <a:t>&lt;email&gt;@ansi.org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0E4D3BB-2B41-491A-BB45-8045B739140F}"/>
              </a:ext>
            </a:extLst>
          </p:cNvPr>
          <p:cNvSpPr txBox="1">
            <a:spLocks/>
          </p:cNvSpPr>
          <p:nvPr/>
        </p:nvSpPr>
        <p:spPr>
          <a:xfrm>
            <a:off x="6599341" y="2300396"/>
            <a:ext cx="4072247" cy="405595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www.ansi.org</a:t>
            </a:r>
            <a:endParaRPr lang="en-US" b="1" dirty="0">
              <a:solidFill>
                <a:schemeClr val="bg1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b="1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webstore.ansi.org </a:t>
            </a:r>
            <a:endParaRPr lang="en-US" b="1" dirty="0">
              <a:solidFill>
                <a:schemeClr val="bg1"/>
              </a:solidFill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2D328B8-0686-4D31-AEB9-C7785170CF27}"/>
              </a:ext>
            </a:extLst>
          </p:cNvPr>
          <p:cNvCxnSpPr>
            <a:cxnSpLocks/>
          </p:cNvCxnSpPr>
          <p:nvPr/>
        </p:nvCxnSpPr>
        <p:spPr>
          <a:xfrm>
            <a:off x="5592661" y="2404753"/>
            <a:ext cx="0" cy="2398816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60146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62A731-B8C5-4481-9346-3D463C07F71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Appendix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40205F-5F8D-4C07-B93F-C1B377B5EE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Why We Need to Be Involved in Standards Development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B0070C-7E05-4273-8CE5-68E57DC32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C3211-B81A-4E30-B685-FE903A3FF96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8633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D0A2070-7575-47BA-A77B-68E35B7FAA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Study: Bentley Motors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F5D23C0F-AA48-4561-A796-C7BAD9A053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576658"/>
            <a:ext cx="856533" cy="856533"/>
          </a:xfr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9E7B936-C94F-47F8-AC43-FC0E6F5FBA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Why We Need to Be Involved in Standards Development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2D83FF-1FC3-49CC-9406-76881A3AA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C3211-B81A-4E30-B685-FE903A3FF961}" type="slidenum">
              <a:rPr lang="en-US" smtClean="0"/>
              <a:t>19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15B5151-72CD-4E1A-A660-C2C1547C46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801241"/>
            <a:ext cx="856533" cy="85653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7872C43-368B-4AD6-BBCF-9DF69FB681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669744"/>
            <a:ext cx="856533" cy="856533"/>
          </a:xfrm>
          <a:prstGeom prst="rect">
            <a:avLst/>
          </a:prstGeom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61E16887-B1AC-48C9-8E4A-5AD1F1094689}"/>
              </a:ext>
            </a:extLst>
          </p:cNvPr>
          <p:cNvSpPr txBox="1">
            <a:spLocks/>
          </p:cNvSpPr>
          <p:nvPr/>
        </p:nvSpPr>
        <p:spPr>
          <a:xfrm>
            <a:off x="1885315" y="1605842"/>
            <a:ext cx="8046626" cy="85653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b="1" dirty="0">
                <a:solidFill>
                  <a:srgbClr val="37AD72"/>
                </a:solidFill>
              </a:rPr>
              <a:t>Challenge:</a:t>
            </a:r>
            <a:r>
              <a:rPr lang="en-US" sz="2400" dirty="0"/>
              <a:t> Modernizing their procedures in the historic building that has housed their entire operation since 1938.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57D0AFCF-596A-4B07-806F-DFA3D2FA6430}"/>
              </a:ext>
            </a:extLst>
          </p:cNvPr>
          <p:cNvSpPr txBox="1">
            <a:spLocks/>
          </p:cNvSpPr>
          <p:nvPr/>
        </p:nvSpPr>
        <p:spPr>
          <a:xfrm>
            <a:off x="1885315" y="2704180"/>
            <a:ext cx="8688652" cy="128352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b="1" dirty="0">
                <a:solidFill>
                  <a:srgbClr val="37AD72"/>
                </a:solidFill>
              </a:rPr>
              <a:t>Solution:</a:t>
            </a:r>
            <a:r>
              <a:rPr lang="en-US" sz="2400" dirty="0"/>
              <a:t> Implemented ISO 50001, </a:t>
            </a:r>
            <a:r>
              <a:rPr lang="en-US" sz="2400" i="1" dirty="0"/>
              <a:t>Energy Management Systems </a:t>
            </a:r>
            <a:r>
              <a:rPr lang="en-US" sz="2400" dirty="0"/>
              <a:t>and ISO 14001, </a:t>
            </a:r>
            <a:r>
              <a:rPr lang="en-US" sz="2400" i="1" dirty="0"/>
              <a:t>Environmental Management Systems</a:t>
            </a:r>
            <a:endParaRPr lang="en-US" sz="2400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40EBEFAC-EA61-4F3E-A7E9-9DE1422A8C34}"/>
              </a:ext>
            </a:extLst>
          </p:cNvPr>
          <p:cNvSpPr txBox="1">
            <a:spLocks/>
          </p:cNvSpPr>
          <p:nvPr/>
        </p:nvSpPr>
        <p:spPr>
          <a:xfrm>
            <a:off x="1885314" y="3713847"/>
            <a:ext cx="7920167" cy="116651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b="1" dirty="0">
                <a:solidFill>
                  <a:srgbClr val="37AD72"/>
                </a:solidFill>
              </a:rPr>
              <a:t>Impact:</a:t>
            </a:r>
            <a:r>
              <a:rPr lang="en-US" sz="2400" dirty="0"/>
              <a:t> Reduced energy use by 66% for each car produced, and 14% for the entire plant. Saved enough energy to power 11,500 houses for a year.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7DFC8CB-2A82-4B72-990C-B47E26B357EF}"/>
              </a:ext>
            </a:extLst>
          </p:cNvPr>
          <p:cNvSpPr txBox="1"/>
          <p:nvPr/>
        </p:nvSpPr>
        <p:spPr>
          <a:xfrm>
            <a:off x="838200" y="5705360"/>
            <a:ext cx="60946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191919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</a:t>
            </a:r>
            <a:r>
              <a:rPr lang="en-US" sz="18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5"/>
              </a:rPr>
              <a:t>Bentley</a:t>
            </a:r>
            <a:r>
              <a:rPr lang="en-US" sz="1800" dirty="0">
                <a:solidFill>
                  <a:srgbClr val="191919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and </a:t>
            </a:r>
            <a:r>
              <a:rPr lang="en-US" sz="18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6"/>
              </a:rPr>
              <a:t>ISO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49264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75295FED-ADE7-4F22-AA05-181CA8869582}"/>
              </a:ext>
            </a:extLst>
          </p:cNvPr>
          <p:cNvSpPr/>
          <p:nvPr/>
        </p:nvSpPr>
        <p:spPr>
          <a:xfrm>
            <a:off x="9656388" y="2445580"/>
            <a:ext cx="1697412" cy="1091542"/>
          </a:xfrm>
          <a:prstGeom prst="rect">
            <a:avLst/>
          </a:prstGeom>
          <a:solidFill>
            <a:srgbClr val="386951"/>
          </a:solidFill>
          <a:ln w="38100">
            <a:solidFill>
              <a:srgbClr val="3869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DC9F44-5C51-46A7-8A62-BB839CC67F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Standardization, in a Nutshell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207147E-DE20-4566-88EC-F16E3E9172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8200" y="1662151"/>
            <a:ext cx="8738741" cy="2126180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06CD02-B2BC-44D8-9260-B694A059BD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Why We Need to Be Involved in Standards Development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BE2A3B-DEDC-4768-94D1-C2CFEA080C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C3211-B81A-4E30-B685-FE903A3FF961}" type="slidenum">
              <a:rPr lang="en-US" smtClean="0"/>
              <a:t>2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D9D6301-BB6D-4D38-A6ED-78135311A5E9}"/>
              </a:ext>
            </a:extLst>
          </p:cNvPr>
          <p:cNvSpPr txBox="1">
            <a:spLocks/>
          </p:cNvSpPr>
          <p:nvPr/>
        </p:nvSpPr>
        <p:spPr>
          <a:xfrm>
            <a:off x="838200" y="2397454"/>
            <a:ext cx="1610032" cy="1142465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dirty="0">
                <a:solidFill>
                  <a:schemeClr val="bg1"/>
                </a:solidFill>
              </a:rPr>
              <a:t>Product, service, management system, etc. 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A60BD54-B13F-4C4C-BB16-BEB3718CF05F}"/>
              </a:ext>
            </a:extLst>
          </p:cNvPr>
          <p:cNvSpPr txBox="1">
            <a:spLocks/>
          </p:cNvSpPr>
          <p:nvPr/>
        </p:nvSpPr>
        <p:spPr>
          <a:xfrm>
            <a:off x="9648825" y="2445580"/>
            <a:ext cx="1752600" cy="1142465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sz="1800" b="1" dirty="0">
                <a:solidFill>
                  <a:schemeClr val="bg1"/>
                </a:solidFill>
              </a:rPr>
              <a:t>INCREASED TRUST AND VALUE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21142899-D4ED-48D4-AED6-593AB6E3A2E6}"/>
              </a:ext>
            </a:extLst>
          </p:cNvPr>
          <p:cNvSpPr txBox="1">
            <a:spLocks/>
          </p:cNvSpPr>
          <p:nvPr/>
        </p:nvSpPr>
        <p:spPr>
          <a:xfrm>
            <a:off x="2493094" y="3233242"/>
            <a:ext cx="3282064" cy="261510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en-US" sz="1800" b="1" dirty="0">
                <a:solidFill>
                  <a:srgbClr val="386951"/>
                </a:solidFill>
              </a:rPr>
              <a:t>STANDARDS</a:t>
            </a:r>
          </a:p>
          <a:p>
            <a:pPr marL="0" indent="0" algn="ctr"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en-US" sz="1800" dirty="0"/>
              <a:t>Voluntary guidelines on how to design, manage, or create materials, products, processes, and services</a:t>
            </a:r>
          </a:p>
          <a:p>
            <a:pPr marL="0" indent="0" algn="ctr"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en-US" sz="1800" dirty="0"/>
              <a:t>Created </a:t>
            </a:r>
            <a:r>
              <a:rPr lang="en-US" sz="1800"/>
              <a:t>by experts </a:t>
            </a:r>
            <a:r>
              <a:rPr lang="en-US" sz="1800" dirty="0"/>
              <a:t>from industry, government, consumers, academia, and others—all working together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C294A53-120F-4AD2-AE5D-43F88D8AA7ED}"/>
              </a:ext>
            </a:extLst>
          </p:cNvPr>
          <p:cNvSpPr txBox="1">
            <a:spLocks/>
          </p:cNvSpPr>
          <p:nvPr/>
        </p:nvSpPr>
        <p:spPr>
          <a:xfrm>
            <a:off x="6068527" y="3233242"/>
            <a:ext cx="2818298" cy="261510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en-US" sz="1800" b="1" dirty="0">
                <a:solidFill>
                  <a:srgbClr val="386951"/>
                </a:solidFill>
              </a:rPr>
              <a:t>CONFORMITY ASSESSMENT</a:t>
            </a:r>
          </a:p>
          <a:p>
            <a:pPr marL="0" indent="0" algn="ctr"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en-US" sz="1800" dirty="0"/>
              <a:t>Verification that the standard was actually met</a:t>
            </a:r>
          </a:p>
          <a:p>
            <a:pPr marL="0" indent="0" algn="ctr"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en-US" sz="1800" dirty="0"/>
              <a:t>Instills confidence in the widespread use of products, personnel, services, and systems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59CAFAF-E0E8-4D2C-B726-9D343AEBF5D1}"/>
              </a:ext>
            </a:extLst>
          </p:cNvPr>
          <p:cNvSpPr txBox="1">
            <a:spLocks/>
          </p:cNvSpPr>
          <p:nvPr/>
        </p:nvSpPr>
        <p:spPr>
          <a:xfrm>
            <a:off x="4856264" y="1756833"/>
            <a:ext cx="1910296" cy="722706"/>
          </a:xfrm>
          <a:prstGeom prst="rect">
            <a:avLst/>
          </a:prstGeom>
          <a:solidFill>
            <a:srgbClr val="37AD72"/>
          </a:solidFill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en-US" sz="1300" b="1" dirty="0">
                <a:solidFill>
                  <a:schemeClr val="bg1"/>
                </a:solidFill>
              </a:rPr>
              <a:t>STANDARDIZATION =</a:t>
            </a:r>
            <a:br>
              <a:rPr lang="en-US" sz="1300" b="1" dirty="0">
                <a:solidFill>
                  <a:schemeClr val="bg1"/>
                </a:solidFill>
              </a:rPr>
            </a:br>
            <a:r>
              <a:rPr lang="en-US" sz="1300" dirty="0">
                <a:solidFill>
                  <a:schemeClr val="bg1"/>
                </a:solidFill>
              </a:rPr>
              <a:t>Standards + Conformity Assessment</a:t>
            </a:r>
          </a:p>
        </p:txBody>
      </p:sp>
    </p:spTree>
    <p:extLst>
      <p:ext uri="{BB962C8B-B14F-4D97-AF65-F5344CB8AC3E}">
        <p14:creationId xmlns:p14="http://schemas.microsoft.com/office/powerpoint/2010/main" val="2890338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D0A2070-7575-47BA-A77B-68E35B7FAA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Study: ICAO E-passports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F5D23C0F-AA48-4561-A796-C7BAD9A053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576658"/>
            <a:ext cx="856533" cy="856533"/>
          </a:xfr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9E7B936-C94F-47F8-AC43-FC0E6F5FBA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Importance of Robust U.S. Participation in Standardization Activities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15B5151-72CD-4E1A-A660-C2C1547C46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4276320"/>
            <a:ext cx="856533" cy="85653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7872C43-368B-4AD6-BBCF-9DF69FB681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669744"/>
            <a:ext cx="856533" cy="856533"/>
          </a:xfrm>
          <a:prstGeom prst="rect">
            <a:avLst/>
          </a:prstGeom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61E16887-B1AC-48C9-8E4A-5AD1F1094689}"/>
              </a:ext>
            </a:extLst>
          </p:cNvPr>
          <p:cNvSpPr txBox="1">
            <a:spLocks/>
          </p:cNvSpPr>
          <p:nvPr/>
        </p:nvSpPr>
        <p:spPr>
          <a:xfrm>
            <a:off x="1885315" y="1566767"/>
            <a:ext cx="8157454" cy="99831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000" b="1" dirty="0">
                <a:solidFill>
                  <a:srgbClr val="37AD72"/>
                </a:solidFill>
              </a:rPr>
              <a:t>Challenge:</a:t>
            </a:r>
            <a:r>
              <a:rPr lang="en-US" sz="2000" dirty="0"/>
              <a:t> Improving electronic machine-readable travel documents that link passports to their rightful owner to improve border control and identity management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57D0AFCF-596A-4B07-806F-DFA3D2FA6430}"/>
              </a:ext>
            </a:extLst>
          </p:cNvPr>
          <p:cNvSpPr txBox="1">
            <a:spLocks/>
          </p:cNvSpPr>
          <p:nvPr/>
        </p:nvSpPr>
        <p:spPr>
          <a:xfrm>
            <a:off x="1885314" y="2610401"/>
            <a:ext cx="9468485" cy="156686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000" b="1" dirty="0">
                <a:solidFill>
                  <a:srgbClr val="37AD72"/>
                </a:solidFill>
              </a:rPr>
              <a:t>Solution:</a:t>
            </a:r>
            <a:r>
              <a:rPr lang="en-US" sz="2000" dirty="0"/>
              <a:t> The UN’s International Civil Aviation Organization (ICAO) used ISO/IEC 19794, </a:t>
            </a:r>
            <a:r>
              <a:rPr lang="en-US" sz="2000" i="1" dirty="0"/>
              <a:t>Information Technology – Biometric data interchange formats </a:t>
            </a:r>
            <a:r>
              <a:rPr lang="en-US" sz="2000" dirty="0"/>
              <a:t>and ISO/IEC 19785, </a:t>
            </a:r>
            <a:r>
              <a:rPr lang="en-US" sz="2000" i="1" dirty="0"/>
              <a:t>Information Technology – Common biometric exchange formats framework (CBEFF), for a logical data structure for biometric information records </a:t>
            </a:r>
            <a:r>
              <a:rPr lang="en-US" sz="2000" dirty="0"/>
              <a:t>in their guidance </a:t>
            </a:r>
            <a:r>
              <a:rPr lang="en-US" sz="2000" i="1" dirty="0"/>
              <a:t>Document 9303</a:t>
            </a:r>
            <a:r>
              <a:rPr lang="en-US" sz="2000" dirty="0"/>
              <a:t>.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40EBEFAC-EA61-4F3E-A7E9-9DE1422A8C34}"/>
              </a:ext>
            </a:extLst>
          </p:cNvPr>
          <p:cNvSpPr txBox="1">
            <a:spLocks/>
          </p:cNvSpPr>
          <p:nvPr/>
        </p:nvSpPr>
        <p:spPr>
          <a:xfrm>
            <a:off x="1885314" y="4188925"/>
            <a:ext cx="9468486" cy="119587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000" b="1" dirty="0">
                <a:solidFill>
                  <a:srgbClr val="37AD72"/>
                </a:solidFill>
              </a:rPr>
              <a:t>Impact:</a:t>
            </a:r>
            <a:r>
              <a:rPr lang="en-US" sz="2000" dirty="0"/>
              <a:t> The adoption of standards was highly successful in the use of biometrics for </a:t>
            </a:r>
            <a:r>
              <a:rPr lang="en-US" sz="2000" dirty="0" err="1"/>
              <a:t>ePassports</a:t>
            </a:r>
            <a:r>
              <a:rPr lang="en-US" sz="2000" dirty="0"/>
              <a:t>, allowing some 150 nations to issue interoperable travel documents. To date, there are roughly one billion </a:t>
            </a:r>
            <a:r>
              <a:rPr lang="en-US" sz="2000" dirty="0" err="1"/>
              <a:t>ePassports</a:t>
            </a:r>
            <a:r>
              <a:rPr lang="en-US" sz="2000" dirty="0"/>
              <a:t> in circulation, resulting in a far smoother experience for travelers, while not sacrificing border security.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7DFC8CB-2A82-4B72-990C-B47E26B357EF}"/>
              </a:ext>
            </a:extLst>
          </p:cNvPr>
          <p:cNvSpPr txBox="1"/>
          <p:nvPr/>
        </p:nvSpPr>
        <p:spPr>
          <a:xfrm>
            <a:off x="838199" y="5581181"/>
            <a:ext cx="105155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191919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</a:t>
            </a:r>
            <a:r>
              <a:rPr lang="en-US" sz="1400" b="0" i="0" u="sng" strike="noStrike" dirty="0">
                <a:solidFill>
                  <a:srgbClr val="0000FF"/>
                </a:solidFill>
                <a:effectLst/>
                <a:latin typeface="Calibri" panose="020F0502020204030204" pitchFamily="34" charset="0"/>
                <a:hlinkClick r:id="rId5"/>
              </a:rPr>
              <a:t>ICAO Adopts JTC 1/SC 37 Standards to Support Biometric Technology for Machine Readable Travel Documents</a:t>
            </a:r>
            <a:r>
              <a:rPr lang="en-US" sz="1400" b="0" i="0" dirty="0">
                <a:solidFill>
                  <a:srgbClr val="191919"/>
                </a:solidFill>
                <a:effectLst/>
                <a:latin typeface="Calibri" panose="020F0502020204030204" pitchFamily="34" charset="0"/>
              </a:rPr>
              <a:t>; </a:t>
            </a:r>
            <a:r>
              <a:rPr lang="en-US" sz="1400" b="0" i="0" u="sng" strike="noStrike" dirty="0">
                <a:solidFill>
                  <a:srgbClr val="0000FF"/>
                </a:solidFill>
                <a:effectLst/>
                <a:latin typeface="Calibri" panose="020F0502020204030204" pitchFamily="34" charset="0"/>
                <a:hlinkClick r:id="rId6"/>
              </a:rPr>
              <a:t>20-year Anniversary Report: ICAO</a:t>
            </a:r>
            <a:r>
              <a:rPr lang="en-US" sz="1400" b="0" i="0" dirty="0">
                <a:solidFill>
                  <a:srgbClr val="191919"/>
                </a:solidFill>
                <a:effectLst/>
                <a:latin typeface="Calibri" panose="020F0502020204030204" pitchFamily="34" charset="0"/>
              </a:rPr>
              <a:t>; </a:t>
            </a:r>
            <a:r>
              <a:rPr lang="en-US" sz="1400" b="0" i="0" u="sng" strike="noStrike" dirty="0">
                <a:solidFill>
                  <a:srgbClr val="0000FF"/>
                </a:solidFill>
                <a:effectLst/>
                <a:latin typeface="Calibri" panose="020F0502020204030204" pitchFamily="34" charset="0"/>
                <a:hlinkClick r:id="rId7"/>
              </a:rPr>
              <a:t>Mind the Gap: Supporting Global ICAO Digital Travel Credential Implementation</a:t>
            </a:r>
            <a:endParaRPr lang="en-US" sz="14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3BB0F8-7A56-4C4F-994A-9D742290E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C3211-B81A-4E30-B685-FE903A3FF96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9246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83342C9-0F7B-4301-9937-42229C62FE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38" b="4438"/>
          <a:stretch/>
        </p:blipFill>
        <p:spPr>
          <a:xfrm>
            <a:off x="297652" y="813122"/>
            <a:ext cx="8412083" cy="523175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9942903-F86D-4CC0-AA73-6C0031B332EC}"/>
              </a:ext>
            </a:extLst>
          </p:cNvPr>
          <p:cNvSpPr txBox="1"/>
          <p:nvPr/>
        </p:nvSpPr>
        <p:spPr>
          <a:xfrm>
            <a:off x="8386738" y="5388623"/>
            <a:ext cx="29670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200" dirty="0">
                <a:solidFill>
                  <a:schemeClr val="bg2">
                    <a:lumMod val="25000"/>
                  </a:schemeClr>
                </a:solidFill>
                <a:latin typeface="Aptos ExtraBold" panose="020B0004020202020204" pitchFamily="34" charset="0"/>
                <a:ea typeface="Roboto Light" panose="02000000000000000000" pitchFamily="2" charset="0"/>
              </a:rPr>
              <a:t>†</a:t>
            </a:r>
            <a:r>
              <a:rPr lang="en-US" sz="1200" dirty="0">
                <a:solidFill>
                  <a:schemeClr val="bg2">
                    <a:lumMod val="25000"/>
                  </a:schemeClr>
                </a:solidFill>
                <a:latin typeface="Aptos ExtraBold" panose="020B0004020202020204" pitchFamily="34" charset="0"/>
                <a:ea typeface="Roboto Light" panose="02000000000000000000" pitchFamily="2" charset="0"/>
                <a:hlinkClick r:id="rId3"/>
              </a:rPr>
              <a:t>Source:</a:t>
            </a:r>
            <a:r>
              <a:rPr lang="en-US" sz="1200" dirty="0">
                <a:solidFill>
                  <a:schemeClr val="bg2">
                    <a:lumMod val="25000"/>
                  </a:schemeClr>
                </a:solidFill>
                <a:latin typeface="Aptos ExtraBold" panose="020B0004020202020204" pitchFamily="34" charset="0"/>
                <a:ea typeface="Roboto Light" panose="02000000000000000000" pitchFamily="2" charset="0"/>
              </a:rPr>
              <a:t> </a:t>
            </a:r>
            <a:r>
              <a:rPr lang="en-US" sz="1200" dirty="0">
                <a:solidFill>
                  <a:schemeClr val="bg2">
                    <a:lumMod val="25000"/>
                  </a:schemeClr>
                </a:solidFill>
                <a:latin typeface="Aptos" panose="020B0004020202020204" pitchFamily="34" charset="0"/>
                <a:ea typeface="Roboto Light" panose="02000000000000000000" pitchFamily="2" charset="0"/>
              </a:rPr>
              <a:t>U.S. Department of Commerce, International Trade Administration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14F3DB2-0ED6-4F89-92C0-B65BB80045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is Standardization Important?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2156DEC-C06F-450C-B67E-9C40EC2303DE}"/>
              </a:ext>
            </a:extLst>
          </p:cNvPr>
          <p:cNvSpPr txBox="1">
            <a:spLocks/>
          </p:cNvSpPr>
          <p:nvPr/>
        </p:nvSpPr>
        <p:spPr>
          <a:xfrm>
            <a:off x="8380207" y="1581936"/>
            <a:ext cx="3060944" cy="354803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dirty="0"/>
              <a:t>All aspects of our products and services are affected at some point by </a:t>
            </a:r>
            <a:r>
              <a:rPr lang="en-US" sz="2400" b="1" dirty="0">
                <a:solidFill>
                  <a:srgbClr val="37AD72"/>
                </a:solidFill>
              </a:rPr>
              <a:t>standardization</a:t>
            </a:r>
            <a:r>
              <a:rPr lang="en-US" sz="2400" dirty="0"/>
              <a:t>, which includes </a:t>
            </a:r>
            <a:r>
              <a:rPr lang="en-US" sz="2400" b="1" dirty="0">
                <a:solidFill>
                  <a:srgbClr val="37AD72"/>
                </a:solidFill>
              </a:rPr>
              <a:t>standards</a:t>
            </a:r>
            <a:r>
              <a:rPr lang="en-US" sz="2400" dirty="0"/>
              <a:t> and </a:t>
            </a:r>
            <a:r>
              <a:rPr lang="en-US" sz="2400" b="1" dirty="0">
                <a:solidFill>
                  <a:srgbClr val="37AD72"/>
                </a:solidFill>
              </a:rPr>
              <a:t>conformance</a:t>
            </a:r>
            <a:r>
              <a:rPr lang="en-US" sz="2400" dirty="0"/>
              <a:t> to standards.</a:t>
            </a:r>
            <a:endParaRPr lang="en-US" sz="2400" b="1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400" dirty="0"/>
              <a:t>We can’t afford to not be involved.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0E794F4-3705-4510-9068-86F118ECF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C3211-B81A-4E30-B685-FE903A3FF961}" type="slidenum">
              <a:rPr lang="en-US" smtClean="0"/>
              <a:t>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0327993-92F9-4838-AF43-8E34E8D456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Why We Need to Be Involved in Standards Development</a:t>
            </a:r>
          </a:p>
        </p:txBody>
      </p:sp>
    </p:spTree>
    <p:extLst>
      <p:ext uri="{BB962C8B-B14F-4D97-AF65-F5344CB8AC3E}">
        <p14:creationId xmlns:p14="http://schemas.microsoft.com/office/powerpoint/2010/main" val="27028942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00EC177C-8B22-437D-9CEF-D40DC95077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54363" y="1011677"/>
            <a:ext cx="6483274" cy="4036978"/>
          </a:xfrm>
        </p:spPr>
        <p:txBody>
          <a:bodyPr/>
          <a:lstStyle/>
          <a:p>
            <a:r>
              <a:rPr lang="en-US" dirty="0"/>
              <a:t>How Standards Boost Business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F0210E-1B23-42AF-A54D-52D5DF3971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Why We Need to Be Involved in Standards Development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A3420A-1DC6-4CB2-AB58-E11BC946AE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C3211-B81A-4E30-B685-FE903A3FF96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6387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67DB96-6CB0-40EB-9F9D-B0BC55D4D7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How Can Standards Boost Business?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B281CB4-26F8-49F0-A285-355D5553F5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16265" y="1593353"/>
            <a:ext cx="5647502" cy="4171949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A82FA3F-660C-4B2C-A4A2-01583D6472DF}"/>
              </a:ext>
            </a:extLst>
          </p:cNvPr>
          <p:cNvSpPr txBox="1">
            <a:spLocks/>
          </p:cNvSpPr>
          <p:nvPr/>
        </p:nvSpPr>
        <p:spPr>
          <a:xfrm>
            <a:off x="580880" y="1593353"/>
            <a:ext cx="2592161" cy="771525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en-US" sz="2000" b="1" dirty="0"/>
              <a:t>Competitiveness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B387902-851A-481B-BD0F-1FCD2980DD12}"/>
              </a:ext>
            </a:extLst>
          </p:cNvPr>
          <p:cNvSpPr txBox="1">
            <a:spLocks/>
          </p:cNvSpPr>
          <p:nvPr/>
        </p:nvSpPr>
        <p:spPr>
          <a:xfrm>
            <a:off x="706066" y="3294352"/>
            <a:ext cx="2024373" cy="771525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en-US" sz="2000" b="1" dirty="0"/>
              <a:t>Efficiency and cost savings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DAF12D7-45C6-4233-81BE-D59FF27313F6}"/>
              </a:ext>
            </a:extLst>
          </p:cNvPr>
          <p:cNvSpPr txBox="1">
            <a:spLocks/>
          </p:cNvSpPr>
          <p:nvPr/>
        </p:nvSpPr>
        <p:spPr>
          <a:xfrm>
            <a:off x="706066" y="4993778"/>
            <a:ext cx="2466975" cy="771525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en-US" sz="2000" b="1" dirty="0"/>
              <a:t>Innovation </a:t>
            </a:r>
            <a:br>
              <a:rPr lang="en-US" sz="2000" b="1" dirty="0"/>
            </a:br>
            <a:r>
              <a:rPr lang="en-US" sz="2000" b="1" dirty="0"/>
              <a:t>and R&amp;D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A7F1CBE-C09A-4FD0-A692-E48899EA90A3}"/>
              </a:ext>
            </a:extLst>
          </p:cNvPr>
          <p:cNvSpPr txBox="1">
            <a:spLocks/>
          </p:cNvSpPr>
          <p:nvPr/>
        </p:nvSpPr>
        <p:spPr>
          <a:xfrm>
            <a:off x="8106993" y="1455041"/>
            <a:ext cx="2875535" cy="1087424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000" b="1" dirty="0"/>
              <a:t>Consumer confidence, trust, and loyalty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58E196C-8496-464F-AE3E-85213B442ECE}"/>
              </a:ext>
            </a:extLst>
          </p:cNvPr>
          <p:cNvSpPr txBox="1">
            <a:spLocks/>
          </p:cNvSpPr>
          <p:nvPr/>
        </p:nvSpPr>
        <p:spPr>
          <a:xfrm>
            <a:off x="8545143" y="3136402"/>
            <a:ext cx="2154009" cy="1087424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000" b="1" dirty="0"/>
              <a:t>Market access and trade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2AB75281-8D29-4EAD-B616-BA4545090F9A}"/>
              </a:ext>
            </a:extLst>
          </p:cNvPr>
          <p:cNvSpPr txBox="1">
            <a:spLocks/>
          </p:cNvSpPr>
          <p:nvPr/>
        </p:nvSpPr>
        <p:spPr>
          <a:xfrm>
            <a:off x="8106991" y="4837402"/>
            <a:ext cx="3099273" cy="1087424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000" b="1" dirty="0"/>
              <a:t>Inform, complement, or serve in lieu of regulation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6C62ECB-3F77-4911-A77E-5AB78E3A0F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C3211-B81A-4E30-B685-FE903A3FF961}" type="slidenum">
              <a:rPr lang="en-US" smtClean="0"/>
              <a:t>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2B4ADC-6D20-4FDA-B085-3DA3F604CF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Why We Need to Be Involved in Standards Development</a:t>
            </a:r>
          </a:p>
        </p:txBody>
      </p:sp>
    </p:spTree>
    <p:extLst>
      <p:ext uri="{BB962C8B-B14F-4D97-AF65-F5344CB8AC3E}">
        <p14:creationId xmlns:p14="http://schemas.microsoft.com/office/powerpoint/2010/main" val="6000041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C10B26-FC95-4078-A20B-B63E117B15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Competitiveness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B773E95-5E73-4691-8206-F6E1298E823D}"/>
              </a:ext>
            </a:extLst>
          </p:cNvPr>
          <p:cNvGrpSpPr/>
          <p:nvPr/>
        </p:nvGrpSpPr>
        <p:grpSpPr>
          <a:xfrm>
            <a:off x="501875" y="2241064"/>
            <a:ext cx="2578608" cy="2313433"/>
            <a:chOff x="978881" y="2244617"/>
            <a:chExt cx="2055264" cy="2305478"/>
          </a:xfrm>
        </p:grpSpPr>
        <p:sp>
          <p:nvSpPr>
            <p:cNvPr id="4" name="Content Placeholder 2">
              <a:extLst>
                <a:ext uri="{FF2B5EF4-FFF2-40B4-BE49-F238E27FC236}">
                  <a16:creationId xmlns:a16="http://schemas.microsoft.com/office/drawing/2014/main" id="{3C98F258-DF98-4BCE-840A-3F48E059583E}"/>
                </a:ext>
              </a:extLst>
            </p:cNvPr>
            <p:cNvSpPr txBox="1">
              <a:spLocks/>
            </p:cNvSpPr>
            <p:nvPr/>
          </p:nvSpPr>
          <p:spPr>
            <a:xfrm>
              <a:off x="978881" y="2653537"/>
              <a:ext cx="2055264" cy="1896558"/>
            </a:xfrm>
            <a:prstGeom prst="rect">
              <a:avLst/>
            </a:prstGeom>
            <a:ln w="38100">
              <a:solidFill>
                <a:schemeClr val="bg2">
                  <a:lumMod val="25000"/>
                </a:schemeClr>
              </a:solidFill>
            </a:ln>
          </p:spPr>
          <p:txBody>
            <a:bodyPr vert="horz" lIns="182880" tIns="457200" rIns="182880" bIns="91440" rtlCol="0" anchor="ctr" anchorCtr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Aptos" panose="020B0004020202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Aptos" panose="020B0004020202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Aptos" panose="020B0004020202020204" pitchFamily="34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ptos" panose="020B0004020202020204" pitchFamily="34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ptos" panose="020B0004020202020204" pitchFamily="34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anose="020B0604020202020204" pitchFamily="34" charset="0"/>
                <a:buNone/>
              </a:pPr>
              <a:r>
                <a:rPr lang="en-US" sz="2000" dirty="0"/>
                <a:t>Gain critical knowledge, information, and professional skills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ED84C2D-621C-4A37-822D-95C560934FED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679746" y="2244617"/>
              <a:ext cx="655935" cy="824119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C8EE52DC-EC2A-495A-A7BA-991D64D68CA1}"/>
              </a:ext>
            </a:extLst>
          </p:cNvPr>
          <p:cNvGrpSpPr/>
          <p:nvPr/>
        </p:nvGrpSpPr>
        <p:grpSpPr>
          <a:xfrm>
            <a:off x="3329356" y="2241066"/>
            <a:ext cx="2578608" cy="2309029"/>
            <a:chOff x="3267908" y="2241066"/>
            <a:chExt cx="1834711" cy="2309029"/>
          </a:xfrm>
        </p:grpSpPr>
        <p:sp>
          <p:nvSpPr>
            <p:cNvPr id="11" name="Content Placeholder 2">
              <a:extLst>
                <a:ext uri="{FF2B5EF4-FFF2-40B4-BE49-F238E27FC236}">
                  <a16:creationId xmlns:a16="http://schemas.microsoft.com/office/drawing/2014/main" id="{E35AE159-6B16-4CCB-8EA5-7DD6ED183FB4}"/>
                </a:ext>
              </a:extLst>
            </p:cNvPr>
            <p:cNvSpPr txBox="1">
              <a:spLocks/>
            </p:cNvSpPr>
            <p:nvPr/>
          </p:nvSpPr>
          <p:spPr>
            <a:xfrm>
              <a:off x="3267908" y="2653537"/>
              <a:ext cx="1834711" cy="1896558"/>
            </a:xfrm>
            <a:prstGeom prst="rect">
              <a:avLst/>
            </a:prstGeom>
            <a:ln w="38100">
              <a:solidFill>
                <a:schemeClr val="bg2">
                  <a:lumMod val="25000"/>
                </a:schemeClr>
              </a:solidFill>
            </a:ln>
          </p:spPr>
          <p:txBody>
            <a:bodyPr vert="horz" lIns="182880" tIns="457200" rIns="182880" bIns="91440" rtlCol="0" anchor="ctr" anchorCtr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Aptos" panose="020B0004020202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Aptos" panose="020B0004020202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Aptos" panose="020B0004020202020204" pitchFamily="34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ptos" panose="020B0004020202020204" pitchFamily="34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ptos" panose="020B0004020202020204" pitchFamily="34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anose="020B0604020202020204" pitchFamily="34" charset="0"/>
                <a:buNone/>
              </a:pPr>
              <a:r>
                <a:rPr lang="en-US" sz="2000" dirty="0"/>
                <a:t>Proactively shape standards’ technical content</a:t>
              </a: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3CBF126-CD5B-43D0-91A7-F89A4E649A63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890865" y="2241066"/>
              <a:ext cx="585546" cy="822960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8B6728B4-D693-4E70-9244-8DDAEC723A08}"/>
              </a:ext>
            </a:extLst>
          </p:cNvPr>
          <p:cNvGrpSpPr/>
          <p:nvPr/>
        </p:nvGrpSpPr>
        <p:grpSpPr>
          <a:xfrm>
            <a:off x="8984317" y="2241066"/>
            <a:ext cx="2580498" cy="2309029"/>
            <a:chOff x="8335107" y="2241066"/>
            <a:chExt cx="3001108" cy="2309029"/>
          </a:xfrm>
        </p:grpSpPr>
        <p:sp>
          <p:nvSpPr>
            <p:cNvPr id="15" name="Content Placeholder 2">
              <a:extLst>
                <a:ext uri="{FF2B5EF4-FFF2-40B4-BE49-F238E27FC236}">
                  <a16:creationId xmlns:a16="http://schemas.microsoft.com/office/drawing/2014/main" id="{DD4CA607-C015-43BA-B6E8-09DA0850D662}"/>
                </a:ext>
              </a:extLst>
            </p:cNvPr>
            <p:cNvSpPr txBox="1">
              <a:spLocks/>
            </p:cNvSpPr>
            <p:nvPr/>
          </p:nvSpPr>
          <p:spPr>
            <a:xfrm>
              <a:off x="8335107" y="2653537"/>
              <a:ext cx="3001108" cy="1896558"/>
            </a:xfrm>
            <a:prstGeom prst="rect">
              <a:avLst/>
            </a:prstGeom>
            <a:ln w="38100">
              <a:solidFill>
                <a:schemeClr val="bg2">
                  <a:lumMod val="25000"/>
                </a:schemeClr>
              </a:solidFill>
            </a:ln>
          </p:spPr>
          <p:txBody>
            <a:bodyPr vert="horz" lIns="182880" tIns="457200" rIns="182880" bIns="91440" rtlCol="0" anchor="ctr" anchorCtr="0">
              <a:normAutofit lnSpcReduction="1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Aptos" panose="020B0004020202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Aptos" panose="020B0004020202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Aptos" panose="020B0004020202020204" pitchFamily="34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ptos" panose="020B0004020202020204" pitchFamily="34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ptos" panose="020B0004020202020204" pitchFamily="34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anose="020B0604020202020204" pitchFamily="34" charset="0"/>
                <a:buNone/>
              </a:pPr>
              <a:r>
                <a:rPr lang="en-US" sz="2000" dirty="0"/>
                <a:t>Position products, services, and technologies for access to new and existing markets</a:t>
              </a: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1B5142E5-D609-4463-ADFB-953C7FB0E042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355857" y="2241066"/>
              <a:ext cx="957099" cy="824119"/>
            </a:xfrm>
            <a:prstGeom prst="rect">
              <a:avLst/>
            </a:prstGeom>
          </p:spPr>
        </p:pic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1D79AAA-80F3-44E4-BF90-1D602F6090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C3211-B81A-4E30-B685-FE903A3FF961}" type="slidenum">
              <a:rPr lang="en-US" smtClean="0"/>
              <a:t>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5CD6E9-9BC7-4B39-9BE7-9B240490C9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Why We Need to Be Involved in Standards Development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EFEAF30D-71BB-4158-9990-71A56549E455}"/>
              </a:ext>
            </a:extLst>
          </p:cNvPr>
          <p:cNvSpPr txBox="1">
            <a:spLocks/>
          </p:cNvSpPr>
          <p:nvPr/>
        </p:nvSpPr>
        <p:spPr>
          <a:xfrm>
            <a:off x="978881" y="4935212"/>
            <a:ext cx="1572682" cy="850939"/>
          </a:xfrm>
          <a:prstGeom prst="rect">
            <a:avLst/>
          </a:prstGeom>
          <a:solidFill>
            <a:schemeClr val="bg2">
              <a:lumMod val="25000"/>
            </a:schemeClr>
          </a:solidFill>
          <a:ln w="38100">
            <a:noFill/>
          </a:ln>
        </p:spPr>
        <p:txBody>
          <a:bodyPr vert="horz" wrap="square" lIns="182880" tIns="91440" rIns="182880" bIns="91440" rtlCol="0" anchor="ctr" anchorCtr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dirty="0">
                <a:solidFill>
                  <a:schemeClr val="bg1"/>
                </a:solidFill>
              </a:rPr>
              <a:t>Why Should We Be Involved?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9628FD8-2063-42CF-A9F4-207630AACA58}"/>
              </a:ext>
            </a:extLst>
          </p:cNvPr>
          <p:cNvSpPr txBox="1"/>
          <p:nvPr/>
        </p:nvSpPr>
        <p:spPr>
          <a:xfrm>
            <a:off x="2761929" y="5037515"/>
            <a:ext cx="696799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b="1" dirty="0">
                <a:solidFill>
                  <a:srgbClr val="37AD72"/>
                </a:solidFill>
              </a:rPr>
              <a:t>On almost any given day, a standards group or technical committee is making decisions that could affect our bottom line—and our business.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976EE6C-E530-4A5D-9014-3E5C7DD5330A}"/>
              </a:ext>
            </a:extLst>
          </p:cNvPr>
          <p:cNvSpPr txBox="1"/>
          <p:nvPr/>
        </p:nvSpPr>
        <p:spPr>
          <a:xfrm>
            <a:off x="838200" y="1464340"/>
            <a:ext cx="935676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Companies participating in standards development….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8B2B2B6-1E62-4825-81D8-0EC188A06B6C}"/>
              </a:ext>
            </a:extLst>
          </p:cNvPr>
          <p:cNvGrpSpPr/>
          <p:nvPr/>
        </p:nvGrpSpPr>
        <p:grpSpPr>
          <a:xfrm>
            <a:off x="6156837" y="2249390"/>
            <a:ext cx="2578608" cy="2300705"/>
            <a:chOff x="5559808" y="2249390"/>
            <a:chExt cx="2555411" cy="2300705"/>
          </a:xfrm>
        </p:grpSpPr>
        <p:sp>
          <p:nvSpPr>
            <p:cNvPr id="18" name="Content Placeholder 2">
              <a:extLst>
                <a:ext uri="{FF2B5EF4-FFF2-40B4-BE49-F238E27FC236}">
                  <a16:creationId xmlns:a16="http://schemas.microsoft.com/office/drawing/2014/main" id="{534BA161-7A9B-4163-BB59-8BC908808B2A}"/>
                </a:ext>
              </a:extLst>
            </p:cNvPr>
            <p:cNvSpPr txBox="1">
              <a:spLocks/>
            </p:cNvSpPr>
            <p:nvPr/>
          </p:nvSpPr>
          <p:spPr>
            <a:xfrm>
              <a:off x="5559808" y="2653537"/>
              <a:ext cx="2555411" cy="1896558"/>
            </a:xfrm>
            <a:prstGeom prst="rect">
              <a:avLst/>
            </a:prstGeom>
            <a:ln w="38100">
              <a:solidFill>
                <a:schemeClr val="bg2">
                  <a:lumMod val="25000"/>
                </a:schemeClr>
              </a:solidFill>
            </a:ln>
          </p:spPr>
          <p:txBody>
            <a:bodyPr vert="horz" lIns="182880" tIns="457200" rIns="182880" bIns="91440" rtlCol="0" anchor="ctr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Aptos" panose="020B0004020202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Aptos" panose="020B0004020202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Aptos" panose="020B0004020202020204" pitchFamily="34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ptos" panose="020B0004020202020204" pitchFamily="34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ptos" panose="020B0004020202020204" pitchFamily="34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anose="020B0604020202020204" pitchFamily="34" charset="0"/>
                <a:buNone/>
              </a:pPr>
              <a:r>
                <a:rPr lang="en-US" sz="2000" dirty="0"/>
                <a:t>Collaborate with public and private stakeholders whose input impacts our business</a:t>
              </a: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9C9A1EEC-9CEA-43BA-B39B-F48B339B5233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432159" y="2249390"/>
              <a:ext cx="815557" cy="82411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062404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612A14-FB45-49DA-9B03-F39FBD4C1B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Efficiency and Cost Savings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4D047FBD-B008-453D-B3F5-48AFA2CEC190}"/>
              </a:ext>
            </a:extLst>
          </p:cNvPr>
          <p:cNvSpPr txBox="1">
            <a:spLocks/>
          </p:cNvSpPr>
          <p:nvPr/>
        </p:nvSpPr>
        <p:spPr>
          <a:xfrm>
            <a:off x="7565494" y="1988805"/>
            <a:ext cx="3050754" cy="65212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solidFill>
                  <a:srgbClr val="37AD72"/>
                </a:solidFill>
                <a:latin typeface="Aptos Black" panose="020B0004020202020204" pitchFamily="34" charset="0"/>
              </a:rPr>
              <a:t>REDUCING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BDE2594-9DFC-463F-A135-02E3C91DC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C3211-B81A-4E30-B685-FE903A3FF961}" type="slidenum">
              <a:rPr lang="en-US" smtClean="0"/>
              <a:t>7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DE491F-F98E-4B8E-B230-5DEAA75047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Why We Need to Be Involved in Standards Development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1A1A2968-F83A-40B8-AAA6-A0ACCE9E5C14}"/>
              </a:ext>
            </a:extLst>
          </p:cNvPr>
          <p:cNvSpPr txBox="1">
            <a:spLocks/>
          </p:cNvSpPr>
          <p:nvPr/>
        </p:nvSpPr>
        <p:spPr>
          <a:xfrm>
            <a:off x="6987568" y="2004872"/>
            <a:ext cx="517710" cy="437724"/>
          </a:xfrm>
          <a:prstGeom prst="rect">
            <a:avLst/>
          </a:prstGeom>
          <a:solidFill>
            <a:srgbClr val="37AD72"/>
          </a:solidFill>
        </p:spPr>
        <p:txBody>
          <a:bodyPr vert="horz" lIns="91440" tIns="54864" rIns="91440" bIns="27432" rtlCol="0" anchor="t" anchorCtr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3200" dirty="0">
                <a:solidFill>
                  <a:schemeClr val="bg1"/>
                </a:solidFill>
                <a:latin typeface="Aptos Black" panose="020B0004020202020204" pitchFamily="34" charset="0"/>
              </a:rPr>
              <a:t>–</a:t>
            </a: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6CF47441-0D25-4710-896D-54B7EC88980B}"/>
              </a:ext>
            </a:extLst>
          </p:cNvPr>
          <p:cNvSpPr txBox="1">
            <a:spLocks/>
          </p:cNvSpPr>
          <p:nvPr/>
        </p:nvSpPr>
        <p:spPr>
          <a:xfrm>
            <a:off x="1505191" y="1988805"/>
            <a:ext cx="3050754" cy="65212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solidFill>
                  <a:srgbClr val="37AD72"/>
                </a:solidFill>
                <a:latin typeface="Aptos Black" panose="020B0004020202020204" pitchFamily="34" charset="0"/>
              </a:rPr>
              <a:t>IMPROVING</a:t>
            </a:r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BC6E0543-09DD-445E-B92D-FC6F07D21374}"/>
              </a:ext>
            </a:extLst>
          </p:cNvPr>
          <p:cNvSpPr txBox="1">
            <a:spLocks/>
          </p:cNvSpPr>
          <p:nvPr/>
        </p:nvSpPr>
        <p:spPr>
          <a:xfrm>
            <a:off x="927265" y="2004872"/>
            <a:ext cx="517710" cy="437724"/>
          </a:xfrm>
          <a:prstGeom prst="rect">
            <a:avLst/>
          </a:prstGeom>
          <a:solidFill>
            <a:srgbClr val="37AD72"/>
          </a:solidFill>
        </p:spPr>
        <p:txBody>
          <a:bodyPr vert="horz" lIns="91440" tIns="91440" rIns="91440" bIns="27432" rtlCol="0" anchor="t" anchorCtr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3200" dirty="0">
                <a:solidFill>
                  <a:schemeClr val="bg1"/>
                </a:solidFill>
                <a:latin typeface="Aptos Black" panose="020B0004020202020204" pitchFamily="34" charset="0"/>
              </a:rPr>
              <a:t>+</a:t>
            </a: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0586995E-4840-47AD-BC00-DA75F6191E6E}"/>
              </a:ext>
            </a:extLst>
          </p:cNvPr>
          <p:cNvGrpSpPr/>
          <p:nvPr/>
        </p:nvGrpSpPr>
        <p:grpSpPr>
          <a:xfrm>
            <a:off x="6984676" y="4076093"/>
            <a:ext cx="1359223" cy="463460"/>
            <a:chOff x="6805228" y="4488878"/>
            <a:chExt cx="1359223" cy="463460"/>
          </a:xfrm>
        </p:grpSpPr>
        <p:sp>
          <p:nvSpPr>
            <p:cNvPr id="19" name="Content Placeholder 2">
              <a:extLst>
                <a:ext uri="{FF2B5EF4-FFF2-40B4-BE49-F238E27FC236}">
                  <a16:creationId xmlns:a16="http://schemas.microsoft.com/office/drawing/2014/main" id="{D626F7AD-86FD-4421-A489-8DD5786FE8E3}"/>
                </a:ext>
              </a:extLst>
            </p:cNvPr>
            <p:cNvSpPr txBox="1">
              <a:spLocks/>
            </p:cNvSpPr>
            <p:nvPr/>
          </p:nvSpPr>
          <p:spPr>
            <a:xfrm>
              <a:off x="7159602" y="4488878"/>
              <a:ext cx="1004849" cy="463460"/>
            </a:xfrm>
            <a:prstGeom prst="rect">
              <a:avLst/>
            </a:prstGeom>
            <a:noFill/>
            <a:ln w="38100">
              <a:noFill/>
            </a:ln>
          </p:spPr>
          <p:txBody>
            <a:bodyPr vert="horz" wrap="square" lIns="182880" tIns="91440" rIns="182880" bIns="91440" rtlCol="0" anchor="ctr" anchorCtr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Aptos" panose="020B0004020202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Aptos" panose="020B0004020202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Aptos" panose="020B0004020202020204" pitchFamily="34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ptos" panose="020B0004020202020204" pitchFamily="34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ptos" panose="020B0004020202020204" pitchFamily="34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n-US" sz="2000" b="1" dirty="0"/>
                <a:t>Cost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01F1BF2-8082-4F2A-B04F-E03FE31974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05228" y="4548573"/>
              <a:ext cx="344070" cy="344070"/>
            </a:xfrm>
            <a:prstGeom prst="rect">
              <a:avLst/>
            </a:prstGeom>
          </p:spPr>
        </p:pic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567BA155-CA75-4B3F-81C1-1A971E6EED70}"/>
              </a:ext>
            </a:extLst>
          </p:cNvPr>
          <p:cNvGrpSpPr/>
          <p:nvPr/>
        </p:nvGrpSpPr>
        <p:grpSpPr>
          <a:xfrm>
            <a:off x="6984676" y="3098751"/>
            <a:ext cx="1437900" cy="463460"/>
            <a:chOff x="6805228" y="3182443"/>
            <a:chExt cx="1437900" cy="463460"/>
          </a:xfrm>
        </p:grpSpPr>
        <p:sp>
          <p:nvSpPr>
            <p:cNvPr id="17" name="Content Placeholder 2">
              <a:extLst>
                <a:ext uri="{FF2B5EF4-FFF2-40B4-BE49-F238E27FC236}">
                  <a16:creationId xmlns:a16="http://schemas.microsoft.com/office/drawing/2014/main" id="{610F1912-3588-4DD0-B4BF-035E503E9D69}"/>
                </a:ext>
              </a:extLst>
            </p:cNvPr>
            <p:cNvSpPr txBox="1">
              <a:spLocks/>
            </p:cNvSpPr>
            <p:nvPr/>
          </p:nvSpPr>
          <p:spPr>
            <a:xfrm>
              <a:off x="7159603" y="3182443"/>
              <a:ext cx="1083525" cy="463460"/>
            </a:xfrm>
            <a:prstGeom prst="rect">
              <a:avLst/>
            </a:prstGeom>
            <a:noFill/>
            <a:ln w="38100">
              <a:noFill/>
            </a:ln>
          </p:spPr>
          <p:txBody>
            <a:bodyPr vert="horz" wrap="square" lIns="182880" tIns="91440" rIns="182880" bIns="91440" rtlCol="0" anchor="ctr" anchorCtr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Aptos" panose="020B0004020202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Aptos" panose="020B0004020202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Aptos" panose="020B0004020202020204" pitchFamily="34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ptos" panose="020B0004020202020204" pitchFamily="34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ptos" panose="020B0004020202020204" pitchFamily="34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n-US" sz="2000" b="1" dirty="0"/>
                <a:t>Errors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7D46686-B18D-421E-A62B-286B761FDE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05228" y="3242138"/>
              <a:ext cx="344070" cy="344070"/>
            </a:xfrm>
            <a:prstGeom prst="rect">
              <a:avLst/>
            </a:prstGeom>
          </p:spPr>
        </p:pic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0CED971D-67FC-4CC4-838C-4E4BD102255C}"/>
              </a:ext>
            </a:extLst>
          </p:cNvPr>
          <p:cNvGrpSpPr/>
          <p:nvPr/>
        </p:nvGrpSpPr>
        <p:grpSpPr>
          <a:xfrm>
            <a:off x="927265" y="3076861"/>
            <a:ext cx="4546785" cy="463460"/>
            <a:chOff x="838200" y="3088718"/>
            <a:chExt cx="4180877" cy="463460"/>
          </a:xfrm>
        </p:grpSpPr>
        <p:sp>
          <p:nvSpPr>
            <p:cNvPr id="34" name="Content Placeholder 2">
              <a:extLst>
                <a:ext uri="{FF2B5EF4-FFF2-40B4-BE49-F238E27FC236}">
                  <a16:creationId xmlns:a16="http://schemas.microsoft.com/office/drawing/2014/main" id="{50CBDE2E-7DCF-4817-9275-D416615DBB19}"/>
                </a:ext>
              </a:extLst>
            </p:cNvPr>
            <p:cNvSpPr txBox="1">
              <a:spLocks/>
            </p:cNvSpPr>
            <p:nvPr/>
          </p:nvSpPr>
          <p:spPr>
            <a:xfrm>
              <a:off x="1184989" y="3088718"/>
              <a:ext cx="3834088" cy="463460"/>
            </a:xfrm>
            <a:prstGeom prst="rect">
              <a:avLst/>
            </a:prstGeom>
            <a:noFill/>
            <a:ln w="38100">
              <a:noFill/>
            </a:ln>
          </p:spPr>
          <p:txBody>
            <a:bodyPr vert="horz" wrap="square" lIns="182880" tIns="91440" rIns="182880" bIns="91440" rtlCol="0" anchor="ctr" anchorCtr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Aptos" panose="020B0004020202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Aptos" panose="020B0004020202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Aptos" panose="020B0004020202020204" pitchFamily="34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ptos" panose="020B0004020202020204" pitchFamily="34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ptos" panose="020B0004020202020204" pitchFamily="34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n-US" sz="2000" b="1" dirty="0"/>
                <a:t>Operational efficiency</a:t>
              </a: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02BDBFC-FDF5-4474-B7B7-F749E0933AC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200" y="3148413"/>
              <a:ext cx="344070" cy="344070"/>
            </a:xfrm>
            <a:prstGeom prst="rect">
              <a:avLst/>
            </a:prstGeom>
          </p:spPr>
        </p:pic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3E695B8B-7185-41FC-8615-ABEE56C9EB79}"/>
              </a:ext>
            </a:extLst>
          </p:cNvPr>
          <p:cNvGrpSpPr/>
          <p:nvPr/>
        </p:nvGrpSpPr>
        <p:grpSpPr>
          <a:xfrm>
            <a:off x="924302" y="4581424"/>
            <a:ext cx="1628398" cy="463460"/>
            <a:chOff x="835237" y="5111696"/>
            <a:chExt cx="1628398" cy="463460"/>
          </a:xfrm>
        </p:grpSpPr>
        <p:sp>
          <p:nvSpPr>
            <p:cNvPr id="31" name="Content Placeholder 2">
              <a:extLst>
                <a:ext uri="{FF2B5EF4-FFF2-40B4-BE49-F238E27FC236}">
                  <a16:creationId xmlns:a16="http://schemas.microsoft.com/office/drawing/2014/main" id="{AF1816F8-D1F8-4EFA-B9CF-348CF9AE946B}"/>
                </a:ext>
              </a:extLst>
            </p:cNvPr>
            <p:cNvSpPr txBox="1">
              <a:spLocks/>
            </p:cNvSpPr>
            <p:nvPr/>
          </p:nvSpPr>
          <p:spPr>
            <a:xfrm>
              <a:off x="1184990" y="5111696"/>
              <a:ext cx="1278645" cy="463460"/>
            </a:xfrm>
            <a:prstGeom prst="rect">
              <a:avLst/>
            </a:prstGeom>
            <a:noFill/>
            <a:ln w="38100">
              <a:noFill/>
            </a:ln>
          </p:spPr>
          <p:txBody>
            <a:bodyPr vert="horz" wrap="square" lIns="182880" tIns="91440" rIns="182880" bIns="91440" rtlCol="0" anchor="ctr" anchorCtr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Aptos" panose="020B0004020202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Aptos" panose="020B0004020202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Aptos" panose="020B0004020202020204" pitchFamily="34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ptos" panose="020B0004020202020204" pitchFamily="34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ptos" panose="020B0004020202020204" pitchFamily="34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n-US" sz="2000" b="1" dirty="0"/>
                <a:t>Quality</a:t>
              </a: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48EAD746-C963-4D3B-9D1C-D866B766107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5237" y="5171391"/>
              <a:ext cx="344070" cy="344070"/>
            </a:xfrm>
            <a:prstGeom prst="rect">
              <a:avLst/>
            </a:prstGeom>
          </p:spPr>
        </p:pic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CAFE6EF0-F6BA-449A-9F05-D2A1A96998C2}"/>
              </a:ext>
            </a:extLst>
          </p:cNvPr>
          <p:cNvGrpSpPr/>
          <p:nvPr/>
        </p:nvGrpSpPr>
        <p:grpSpPr>
          <a:xfrm>
            <a:off x="6984676" y="2610080"/>
            <a:ext cx="3405129" cy="463460"/>
            <a:chOff x="6805228" y="2532362"/>
            <a:chExt cx="3405129" cy="463460"/>
          </a:xfrm>
        </p:grpSpPr>
        <p:sp>
          <p:nvSpPr>
            <p:cNvPr id="16" name="Content Placeholder 2">
              <a:extLst>
                <a:ext uri="{FF2B5EF4-FFF2-40B4-BE49-F238E27FC236}">
                  <a16:creationId xmlns:a16="http://schemas.microsoft.com/office/drawing/2014/main" id="{3C274B47-CA72-45C3-92EE-D9ABFD9DC59C}"/>
                </a:ext>
              </a:extLst>
            </p:cNvPr>
            <p:cNvSpPr txBox="1">
              <a:spLocks/>
            </p:cNvSpPr>
            <p:nvPr/>
          </p:nvSpPr>
          <p:spPr>
            <a:xfrm>
              <a:off x="7159603" y="2532362"/>
              <a:ext cx="3050754" cy="463460"/>
            </a:xfrm>
            <a:prstGeom prst="rect">
              <a:avLst/>
            </a:prstGeom>
            <a:noFill/>
            <a:ln w="38100">
              <a:noFill/>
            </a:ln>
          </p:spPr>
          <p:txBody>
            <a:bodyPr vert="horz" wrap="square" lIns="182880" tIns="91440" rIns="182880" bIns="91440" rtlCol="0" anchor="ctr" anchorCtr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Aptos" panose="020B0004020202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Aptos" panose="020B0004020202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Aptos" panose="020B0004020202020204" pitchFamily="34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ptos" panose="020B0004020202020204" pitchFamily="34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ptos" panose="020B0004020202020204" pitchFamily="34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n-US" sz="2000" b="1" dirty="0"/>
                <a:t>Duplication of efforts</a:t>
              </a: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0E1C3381-4AB8-4A5E-A67F-03E455F7D27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05228" y="2592057"/>
              <a:ext cx="344070" cy="344070"/>
            </a:xfrm>
            <a:prstGeom prst="rect">
              <a:avLst/>
            </a:prstGeom>
          </p:spPr>
        </p:pic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13834C80-511E-477B-A4DC-DBF929476335}"/>
              </a:ext>
            </a:extLst>
          </p:cNvPr>
          <p:cNvGrpSpPr/>
          <p:nvPr/>
        </p:nvGrpSpPr>
        <p:grpSpPr>
          <a:xfrm>
            <a:off x="927265" y="4084423"/>
            <a:ext cx="1958810" cy="463460"/>
            <a:chOff x="838200" y="4705702"/>
            <a:chExt cx="1958810" cy="463460"/>
          </a:xfrm>
        </p:grpSpPr>
        <p:sp>
          <p:nvSpPr>
            <p:cNvPr id="37" name="Content Placeholder 2">
              <a:extLst>
                <a:ext uri="{FF2B5EF4-FFF2-40B4-BE49-F238E27FC236}">
                  <a16:creationId xmlns:a16="http://schemas.microsoft.com/office/drawing/2014/main" id="{6F311DBE-98CD-4E51-BA4E-CF7D58603065}"/>
                </a:ext>
              </a:extLst>
            </p:cNvPr>
            <p:cNvSpPr txBox="1">
              <a:spLocks/>
            </p:cNvSpPr>
            <p:nvPr/>
          </p:nvSpPr>
          <p:spPr>
            <a:xfrm>
              <a:off x="1184990" y="4705702"/>
              <a:ext cx="1612020" cy="463460"/>
            </a:xfrm>
            <a:prstGeom prst="rect">
              <a:avLst/>
            </a:prstGeom>
            <a:noFill/>
            <a:ln w="38100">
              <a:noFill/>
            </a:ln>
          </p:spPr>
          <p:txBody>
            <a:bodyPr vert="horz" wrap="square" lIns="182880" tIns="91440" rIns="182880" bIns="91440" rtlCol="0" anchor="ctr" anchorCtr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Aptos" panose="020B0004020202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Aptos" panose="020B0004020202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Aptos" panose="020B0004020202020204" pitchFamily="34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ptos" panose="020B0004020202020204" pitchFamily="34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ptos" panose="020B0004020202020204" pitchFamily="34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n-US" sz="2000" b="1" dirty="0"/>
                <a:t>Reliability</a:t>
              </a: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246F8AC-8F2F-43F2-A835-EA79C754E4D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200" y="4765397"/>
              <a:ext cx="344070" cy="344070"/>
            </a:xfrm>
            <a:prstGeom prst="rect">
              <a:avLst/>
            </a:prstGeom>
          </p:spPr>
        </p:pic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1EC7EA81-F4EE-48E6-A206-8BD50B8F7D99}"/>
              </a:ext>
            </a:extLst>
          </p:cNvPr>
          <p:cNvGrpSpPr/>
          <p:nvPr/>
        </p:nvGrpSpPr>
        <p:grpSpPr>
          <a:xfrm>
            <a:off x="927265" y="3587422"/>
            <a:ext cx="1146708" cy="463460"/>
            <a:chOff x="838200" y="4136205"/>
            <a:chExt cx="1146708" cy="463460"/>
          </a:xfrm>
        </p:grpSpPr>
        <p:sp>
          <p:nvSpPr>
            <p:cNvPr id="38" name="Content Placeholder 2">
              <a:extLst>
                <a:ext uri="{FF2B5EF4-FFF2-40B4-BE49-F238E27FC236}">
                  <a16:creationId xmlns:a16="http://schemas.microsoft.com/office/drawing/2014/main" id="{4B38B925-E398-4625-ADFE-2EAB50D936F6}"/>
                </a:ext>
              </a:extLst>
            </p:cNvPr>
            <p:cNvSpPr txBox="1">
              <a:spLocks/>
            </p:cNvSpPr>
            <p:nvPr/>
          </p:nvSpPr>
          <p:spPr>
            <a:xfrm>
              <a:off x="1184990" y="4136205"/>
              <a:ext cx="799918" cy="463460"/>
            </a:xfrm>
            <a:prstGeom prst="rect">
              <a:avLst/>
            </a:prstGeom>
            <a:noFill/>
            <a:ln w="38100">
              <a:noFill/>
            </a:ln>
          </p:spPr>
          <p:txBody>
            <a:bodyPr vert="horz" wrap="square" lIns="182880" tIns="91440" rIns="182880" bIns="91440" rtlCol="0" anchor="ctr" anchorCtr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Aptos" panose="020B0004020202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Aptos" panose="020B0004020202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Aptos" panose="020B0004020202020204" pitchFamily="34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ptos" panose="020B0004020202020204" pitchFamily="34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ptos" panose="020B0004020202020204" pitchFamily="34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n-US" sz="2000" b="1" dirty="0"/>
                <a:t>ROI</a:t>
              </a:r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D4AE6B26-ED54-4730-9C97-DB33A9D8DDE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200" y="4195900"/>
              <a:ext cx="344070" cy="344070"/>
            </a:xfrm>
            <a:prstGeom prst="rect">
              <a:avLst/>
            </a:prstGeom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08C17A29-3AEB-4EB3-AF69-04302D55EA86}"/>
              </a:ext>
            </a:extLst>
          </p:cNvPr>
          <p:cNvGrpSpPr/>
          <p:nvPr/>
        </p:nvGrpSpPr>
        <p:grpSpPr>
          <a:xfrm>
            <a:off x="927265" y="2579860"/>
            <a:ext cx="1529303" cy="463460"/>
            <a:chOff x="838200" y="2532362"/>
            <a:chExt cx="1529303" cy="463460"/>
          </a:xfrm>
        </p:grpSpPr>
        <p:sp>
          <p:nvSpPr>
            <p:cNvPr id="35" name="Content Placeholder 2">
              <a:extLst>
                <a:ext uri="{FF2B5EF4-FFF2-40B4-BE49-F238E27FC236}">
                  <a16:creationId xmlns:a16="http://schemas.microsoft.com/office/drawing/2014/main" id="{B81E4545-E603-437B-998F-1C955244EED9}"/>
                </a:ext>
              </a:extLst>
            </p:cNvPr>
            <p:cNvSpPr txBox="1">
              <a:spLocks/>
            </p:cNvSpPr>
            <p:nvPr/>
          </p:nvSpPr>
          <p:spPr>
            <a:xfrm>
              <a:off x="1184990" y="2532362"/>
              <a:ext cx="1182513" cy="463460"/>
            </a:xfrm>
            <a:prstGeom prst="rect">
              <a:avLst/>
            </a:prstGeom>
            <a:noFill/>
            <a:ln w="38100">
              <a:noFill/>
            </a:ln>
          </p:spPr>
          <p:txBody>
            <a:bodyPr vert="horz" wrap="square" lIns="182880" tIns="91440" rIns="182880" bIns="91440" rtlCol="0" anchor="ctr" anchorCtr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Aptos" panose="020B0004020202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Aptos" panose="020B0004020202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Aptos" panose="020B0004020202020204" pitchFamily="34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ptos" panose="020B0004020202020204" pitchFamily="34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ptos" panose="020B0004020202020204" pitchFamily="34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n-US" sz="2000" b="1" dirty="0"/>
                <a:t>Safety</a:t>
              </a:r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CF46C7EB-6DC7-48A0-8999-A495C22AC4A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38200" y="2592057"/>
              <a:ext cx="344070" cy="344070"/>
            </a:xfrm>
            <a:prstGeom prst="rect">
              <a:avLst/>
            </a:prstGeom>
          </p:spPr>
        </p:pic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F2EC08A7-D14A-44BB-9AAB-7756D0AD7FE1}"/>
              </a:ext>
            </a:extLst>
          </p:cNvPr>
          <p:cNvGrpSpPr/>
          <p:nvPr/>
        </p:nvGrpSpPr>
        <p:grpSpPr>
          <a:xfrm>
            <a:off x="924302" y="5078423"/>
            <a:ext cx="3852536" cy="463460"/>
            <a:chOff x="835237" y="5514366"/>
            <a:chExt cx="3852536" cy="463460"/>
          </a:xfrm>
        </p:grpSpPr>
        <p:sp>
          <p:nvSpPr>
            <p:cNvPr id="36" name="Content Placeholder 2">
              <a:extLst>
                <a:ext uri="{FF2B5EF4-FFF2-40B4-BE49-F238E27FC236}">
                  <a16:creationId xmlns:a16="http://schemas.microsoft.com/office/drawing/2014/main" id="{03EE3F8D-AC66-4380-A358-0330961DCB94}"/>
                </a:ext>
              </a:extLst>
            </p:cNvPr>
            <p:cNvSpPr txBox="1">
              <a:spLocks/>
            </p:cNvSpPr>
            <p:nvPr/>
          </p:nvSpPr>
          <p:spPr>
            <a:xfrm>
              <a:off x="1184990" y="5514366"/>
              <a:ext cx="3502783" cy="463460"/>
            </a:xfrm>
            <a:prstGeom prst="rect">
              <a:avLst/>
            </a:prstGeom>
            <a:noFill/>
            <a:ln w="38100">
              <a:noFill/>
            </a:ln>
          </p:spPr>
          <p:txBody>
            <a:bodyPr vert="horz" wrap="square" lIns="182880" tIns="91440" rIns="182880" bIns="91440" rtlCol="0" anchor="ctr" anchorCtr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Aptos" panose="020B0004020202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Aptos" panose="020B0004020202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Aptos" panose="020B0004020202020204" pitchFamily="34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ptos" panose="020B0004020202020204" pitchFamily="34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ptos" panose="020B0004020202020204" pitchFamily="34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n-US" sz="2000" b="1" dirty="0"/>
                <a:t>Supply-chain management</a:t>
              </a:r>
            </a:p>
          </p:txBody>
        </p: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3ED380BB-1259-49B6-A32E-04B40F786B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5237" y="5574061"/>
              <a:ext cx="344070" cy="344070"/>
            </a:xfrm>
            <a:prstGeom prst="rect">
              <a:avLst/>
            </a:prstGeom>
          </p:spPr>
        </p:pic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023D8A95-E847-492E-8726-A649F37B8263}"/>
              </a:ext>
            </a:extLst>
          </p:cNvPr>
          <p:cNvGrpSpPr/>
          <p:nvPr/>
        </p:nvGrpSpPr>
        <p:grpSpPr>
          <a:xfrm>
            <a:off x="6984676" y="3587422"/>
            <a:ext cx="2587975" cy="463460"/>
            <a:chOff x="6805228" y="3833699"/>
            <a:chExt cx="2587975" cy="463460"/>
          </a:xfrm>
        </p:grpSpPr>
        <p:sp>
          <p:nvSpPr>
            <p:cNvPr id="18" name="Content Placeholder 2">
              <a:extLst>
                <a:ext uri="{FF2B5EF4-FFF2-40B4-BE49-F238E27FC236}">
                  <a16:creationId xmlns:a16="http://schemas.microsoft.com/office/drawing/2014/main" id="{0A44BDA8-EB12-4B34-9B6A-0B4552C21303}"/>
                </a:ext>
              </a:extLst>
            </p:cNvPr>
            <p:cNvSpPr txBox="1">
              <a:spLocks/>
            </p:cNvSpPr>
            <p:nvPr/>
          </p:nvSpPr>
          <p:spPr>
            <a:xfrm>
              <a:off x="7159603" y="3833699"/>
              <a:ext cx="2233600" cy="463460"/>
            </a:xfrm>
            <a:prstGeom prst="rect">
              <a:avLst/>
            </a:prstGeom>
            <a:noFill/>
            <a:ln w="38100">
              <a:noFill/>
            </a:ln>
          </p:spPr>
          <p:txBody>
            <a:bodyPr vert="horz" wrap="square" lIns="182880" tIns="91440" rIns="182880" bIns="91440" rtlCol="0" anchor="ctr" anchorCtr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Aptos" panose="020B0004020202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Aptos" panose="020B0004020202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Aptos" panose="020B0004020202020204" pitchFamily="34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ptos" panose="020B0004020202020204" pitchFamily="34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ptos" panose="020B0004020202020204" pitchFamily="34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n-US" sz="2000" b="1" dirty="0"/>
                <a:t>Time to market</a:t>
              </a:r>
            </a:p>
          </p:txBody>
        </p: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FD3FE71A-6D0C-4B86-87B4-F04B6719DC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05228" y="3893394"/>
              <a:ext cx="344070" cy="344070"/>
            </a:xfrm>
            <a:prstGeom prst="rect">
              <a:avLst/>
            </a:prstGeom>
          </p:spPr>
        </p:pic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B5F83861-6795-4487-9192-C1C969C39373}"/>
              </a:ext>
            </a:extLst>
          </p:cNvPr>
          <p:cNvSpPr txBox="1"/>
          <p:nvPr/>
        </p:nvSpPr>
        <p:spPr>
          <a:xfrm>
            <a:off x="835237" y="1328880"/>
            <a:ext cx="934625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Standardization saves time and money by: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9591AD9B-2227-4C01-A86E-6F1ADECA31C7}"/>
              </a:ext>
            </a:extLst>
          </p:cNvPr>
          <p:cNvGrpSpPr/>
          <p:nvPr/>
        </p:nvGrpSpPr>
        <p:grpSpPr>
          <a:xfrm>
            <a:off x="6984676" y="4573924"/>
            <a:ext cx="1529303" cy="463460"/>
            <a:chOff x="838200" y="2532362"/>
            <a:chExt cx="1529303" cy="463460"/>
          </a:xfrm>
        </p:grpSpPr>
        <p:sp>
          <p:nvSpPr>
            <p:cNvPr id="43" name="Content Placeholder 2">
              <a:extLst>
                <a:ext uri="{FF2B5EF4-FFF2-40B4-BE49-F238E27FC236}">
                  <a16:creationId xmlns:a16="http://schemas.microsoft.com/office/drawing/2014/main" id="{743F2423-C422-4C33-B4D6-E28B66A5B5BE}"/>
                </a:ext>
              </a:extLst>
            </p:cNvPr>
            <p:cNvSpPr txBox="1">
              <a:spLocks/>
            </p:cNvSpPr>
            <p:nvPr/>
          </p:nvSpPr>
          <p:spPr>
            <a:xfrm>
              <a:off x="1184990" y="2532362"/>
              <a:ext cx="1182513" cy="463460"/>
            </a:xfrm>
            <a:prstGeom prst="rect">
              <a:avLst/>
            </a:prstGeom>
            <a:noFill/>
            <a:ln w="38100">
              <a:noFill/>
            </a:ln>
          </p:spPr>
          <p:txBody>
            <a:bodyPr vert="horz" wrap="square" lIns="182880" tIns="91440" rIns="182880" bIns="91440" rtlCol="0" anchor="ctr" anchorCtr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Aptos" panose="020B0004020202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Aptos" panose="020B0004020202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Aptos" panose="020B0004020202020204" pitchFamily="34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ptos" panose="020B0004020202020204" pitchFamily="34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ptos" panose="020B0004020202020204" pitchFamily="34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n-US" sz="2000" b="1" dirty="0"/>
                <a:t>Risk</a:t>
              </a:r>
            </a:p>
          </p:txBody>
        </p:sp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0755836B-95F9-42E8-98A3-B32040CD51A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200" y="2592057"/>
              <a:ext cx="344070" cy="34407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034575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2723A4-7BC4-46D3-848C-95DEACAF6D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Innovation and R&amp;D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D96182-A41B-498A-9487-47D95F2C3C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Why We Need to Be Involved in Standards Development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401B0C-4551-48CD-9218-B31721C646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C3211-B81A-4E30-B685-FE903A3FF961}" type="slidenum">
              <a:rPr lang="en-US" smtClean="0"/>
              <a:t>8</a:t>
            </a:fld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D04E844-B56C-43CD-A7C3-6C0326DD4B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31055"/>
            <a:ext cx="10515600" cy="4333742"/>
          </a:xfrm>
          <a:prstGeom prst="rect">
            <a:avLst/>
          </a:prstGeom>
        </p:spPr>
      </p:pic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3DFAFC05-4DED-4483-B1EC-B3F859A8BBFD}"/>
              </a:ext>
            </a:extLst>
          </p:cNvPr>
          <p:cNvSpPr txBox="1">
            <a:spLocks/>
          </p:cNvSpPr>
          <p:nvPr/>
        </p:nvSpPr>
        <p:spPr>
          <a:xfrm>
            <a:off x="838200" y="1482977"/>
            <a:ext cx="3999021" cy="65212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000" dirty="0">
                <a:solidFill>
                  <a:srgbClr val="37AD72"/>
                </a:solidFill>
                <a:latin typeface="Aptos ExtraBold" panose="020B0004020202020204" pitchFamily="34" charset="0"/>
              </a:rPr>
              <a:t>INCORPORATING EXISTING STANDARDS INTO OUR BUSINESS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A7172DB1-4FEF-42EC-873A-22080BA887E2}"/>
              </a:ext>
            </a:extLst>
          </p:cNvPr>
          <p:cNvSpPr txBox="1">
            <a:spLocks/>
          </p:cNvSpPr>
          <p:nvPr/>
        </p:nvSpPr>
        <p:spPr>
          <a:xfrm>
            <a:off x="7491345" y="1482977"/>
            <a:ext cx="3999021" cy="65212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000" dirty="0">
                <a:solidFill>
                  <a:srgbClr val="37AD72"/>
                </a:solidFill>
                <a:latin typeface="Aptos ExtraBold" panose="020B0004020202020204" pitchFamily="34" charset="0"/>
              </a:rPr>
              <a:t>GETTING INVOLVED IN THE STANDARDIZATION PROCESS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BD57D211-6674-498B-99D7-1509509E002B}"/>
              </a:ext>
            </a:extLst>
          </p:cNvPr>
          <p:cNvSpPr txBox="1">
            <a:spLocks/>
          </p:cNvSpPr>
          <p:nvPr/>
        </p:nvSpPr>
        <p:spPr>
          <a:xfrm>
            <a:off x="780796" y="2352845"/>
            <a:ext cx="4056425" cy="257263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Reduces time for introducing new products to market by building on previously standardized technologies and methodologies</a:t>
            </a:r>
          </a:p>
          <a:p>
            <a:r>
              <a:rPr lang="en-US" sz="2000" dirty="0"/>
              <a:t>Lowers some R&amp;D costs</a:t>
            </a:r>
          </a:p>
          <a:p>
            <a:r>
              <a:rPr lang="en-US" sz="2000" dirty="0"/>
              <a:t>Shortens the cycle of product development</a:t>
            </a:r>
          </a:p>
          <a:p>
            <a:r>
              <a:rPr lang="en-US" sz="2000" dirty="0"/>
              <a:t>Builds on the foundation for innovation that standards provide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B8C40991-B682-4F9F-88EE-1FC7DE5F9D22}"/>
              </a:ext>
            </a:extLst>
          </p:cNvPr>
          <p:cNvSpPr txBox="1">
            <a:spLocks/>
          </p:cNvSpPr>
          <p:nvPr/>
        </p:nvSpPr>
        <p:spPr>
          <a:xfrm>
            <a:off x="7534893" y="2352846"/>
            <a:ext cx="3955473" cy="322182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Gains knowledge to inform new products, services, and technologies</a:t>
            </a:r>
          </a:p>
          <a:p>
            <a:r>
              <a:rPr lang="en-US" sz="2000" dirty="0"/>
              <a:t>Directly influences the requirements and guidelines for our products</a:t>
            </a:r>
          </a:p>
        </p:txBody>
      </p:sp>
    </p:spTree>
    <p:extLst>
      <p:ext uri="{BB962C8B-B14F-4D97-AF65-F5344CB8AC3E}">
        <p14:creationId xmlns:p14="http://schemas.microsoft.com/office/powerpoint/2010/main" val="23315013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38397F-75E2-4E08-B97C-2B870D8969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Consumer </a:t>
            </a:r>
            <a:r>
              <a:rPr lang="en-US" dirty="0"/>
              <a:t>Confidence, Trust, and Loyalty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232C05-135B-4D26-8000-EBAAB92643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Why We Need to Be Involved in Standards Development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0F7E14-9ADD-498C-8573-FBFA04FC3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C3211-B81A-4E30-B685-FE903A3FF961}" type="slidenum">
              <a:rPr lang="en-US" smtClean="0"/>
              <a:t>9</a:t>
            </a:fld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ED08C91-8CCC-4B11-AD48-BC13B064E04F}"/>
              </a:ext>
            </a:extLst>
          </p:cNvPr>
          <p:cNvGrpSpPr/>
          <p:nvPr/>
        </p:nvGrpSpPr>
        <p:grpSpPr>
          <a:xfrm>
            <a:off x="903516" y="1429876"/>
            <a:ext cx="4371448" cy="4130713"/>
            <a:chOff x="838200" y="1599136"/>
            <a:chExt cx="4371448" cy="4130713"/>
          </a:xfrm>
        </p:grpSpPr>
        <p:sp>
          <p:nvSpPr>
            <p:cNvPr id="6" name="Content Placeholder 2">
              <a:extLst>
                <a:ext uri="{FF2B5EF4-FFF2-40B4-BE49-F238E27FC236}">
                  <a16:creationId xmlns:a16="http://schemas.microsoft.com/office/drawing/2014/main" id="{76F75D00-1EA3-464B-84BC-111626256057}"/>
                </a:ext>
              </a:extLst>
            </p:cNvPr>
            <p:cNvSpPr txBox="1">
              <a:spLocks/>
            </p:cNvSpPr>
            <p:nvPr/>
          </p:nvSpPr>
          <p:spPr>
            <a:xfrm>
              <a:off x="838200" y="1599136"/>
              <a:ext cx="4371448" cy="4130713"/>
            </a:xfrm>
            <a:prstGeom prst="rect">
              <a:avLst/>
            </a:prstGeom>
            <a:ln w="38100">
              <a:solidFill>
                <a:schemeClr val="bg2">
                  <a:lumMod val="25000"/>
                </a:schemeClr>
              </a:solidFill>
            </a:ln>
          </p:spPr>
          <p:txBody>
            <a:bodyPr vert="horz" lIns="274320" tIns="182880" rIns="274320" bIns="91440" rtlCol="0" anchor="t" anchorCtr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Aptos" panose="020B0004020202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Aptos" panose="020B0004020202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Aptos" panose="020B0004020202020204" pitchFamily="34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ptos" panose="020B0004020202020204" pitchFamily="34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ptos" panose="020B0004020202020204" pitchFamily="34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anose="020B0604020202020204" pitchFamily="34" charset="0"/>
                <a:buNone/>
              </a:pPr>
              <a:r>
                <a:rPr lang="en-US" sz="2400" dirty="0"/>
                <a:t>Consumers want products that are…</a:t>
              </a:r>
            </a:p>
            <a:p>
              <a:pPr marL="0" indent="0" algn="ctr">
                <a:buFont typeface="Arial" panose="020B0604020202020204" pitchFamily="34" charset="0"/>
                <a:buNone/>
              </a:pPr>
              <a:endParaRPr lang="en-US" sz="2400" dirty="0"/>
            </a:p>
            <a:p>
              <a:pPr marL="0" indent="0" algn="ctr">
                <a:buFont typeface="Arial" panose="020B0604020202020204" pitchFamily="34" charset="0"/>
                <a:buNone/>
              </a:pPr>
              <a:endParaRPr lang="en-US" sz="2400" dirty="0"/>
            </a:p>
            <a:p>
              <a:pPr marL="0" indent="0" algn="ctr">
                <a:buFont typeface="Arial" panose="020B0604020202020204" pitchFamily="34" charset="0"/>
                <a:buNone/>
              </a:pPr>
              <a:endParaRPr lang="en-US" sz="2400" dirty="0"/>
            </a:p>
            <a:p>
              <a:pPr marL="0" indent="0" algn="ctr">
                <a:buFont typeface="Arial" panose="020B0604020202020204" pitchFamily="34" charset="0"/>
                <a:buNone/>
              </a:pPr>
              <a:endParaRPr lang="en-US" sz="2400" dirty="0"/>
            </a:p>
            <a:p>
              <a:pPr marL="0" indent="0" algn="ctr">
                <a:buFont typeface="Arial" panose="020B0604020202020204" pitchFamily="34" charset="0"/>
                <a:buNone/>
              </a:pPr>
              <a:endParaRPr lang="en-US" sz="2400" dirty="0"/>
            </a:p>
            <a:p>
              <a:pPr marL="0" indent="0" algn="ctr">
                <a:buFont typeface="Arial" panose="020B0604020202020204" pitchFamily="34" charset="0"/>
                <a:buNone/>
              </a:pPr>
              <a:r>
                <a:rPr lang="en-US" sz="2400" dirty="0"/>
                <a:t>…with a greater selection and at lower cost.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23FCC7B-C1CC-4EA2-A677-8D542394A29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83" b="3783"/>
            <a:stretch/>
          </p:blipFill>
          <p:spPr>
            <a:xfrm>
              <a:off x="1054276" y="2688876"/>
              <a:ext cx="3939296" cy="1888288"/>
            </a:xfrm>
            <a:prstGeom prst="rect">
              <a:avLst/>
            </a:prstGeom>
          </p:spPr>
        </p:pic>
      </p:grp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B8F37FC-4F42-4D4F-83B6-1B936BB776C3}"/>
              </a:ext>
            </a:extLst>
          </p:cNvPr>
          <p:cNvSpPr txBox="1">
            <a:spLocks/>
          </p:cNvSpPr>
          <p:nvPr/>
        </p:nvSpPr>
        <p:spPr>
          <a:xfrm>
            <a:off x="5834744" y="1486320"/>
            <a:ext cx="5519056" cy="851580"/>
          </a:xfrm>
          <a:prstGeom prst="rect">
            <a:avLst/>
          </a:prstGeom>
          <a:solidFill>
            <a:schemeClr val="bg2">
              <a:lumMod val="25000"/>
            </a:schemeClr>
          </a:solidFill>
          <a:ln w="38100">
            <a:noFill/>
          </a:ln>
        </p:spPr>
        <p:txBody>
          <a:bodyPr vert="horz" wrap="square" lIns="182880" tIns="91440" rIns="182880" bIns="91440" rtlCol="0" anchor="ctr" anchorCtr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400" b="1" dirty="0">
                <a:solidFill>
                  <a:schemeClr val="bg1"/>
                </a:solidFill>
              </a:rPr>
              <a:t>Standardization helps make </a:t>
            </a:r>
            <a:br>
              <a:rPr lang="en-US" sz="2400" b="1" dirty="0">
                <a:solidFill>
                  <a:schemeClr val="bg1"/>
                </a:solidFill>
              </a:rPr>
            </a:br>
            <a:r>
              <a:rPr lang="en-US" sz="2400" b="1" dirty="0">
                <a:solidFill>
                  <a:schemeClr val="bg1"/>
                </a:solidFill>
              </a:rPr>
              <a:t>this possible!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2A0956C-70AA-4387-86DD-09748BC21B86}"/>
              </a:ext>
            </a:extLst>
          </p:cNvPr>
          <p:cNvCxnSpPr>
            <a:stCxn id="10" idx="1"/>
          </p:cNvCxnSpPr>
          <p:nvPr/>
        </p:nvCxnSpPr>
        <p:spPr>
          <a:xfrm flipH="1">
            <a:off x="5274964" y="1912110"/>
            <a:ext cx="559780" cy="0"/>
          </a:xfrm>
          <a:prstGeom prst="line">
            <a:avLst/>
          </a:prstGeom>
          <a:ln w="3810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75B7268B-ACFB-4E7E-822E-82AA3F363527}"/>
              </a:ext>
            </a:extLst>
          </p:cNvPr>
          <p:cNvSpPr txBox="1">
            <a:spLocks/>
          </p:cNvSpPr>
          <p:nvPr/>
        </p:nvSpPr>
        <p:spPr>
          <a:xfrm>
            <a:off x="5834745" y="2626584"/>
            <a:ext cx="5519056" cy="340912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dirty="0"/>
              <a:t>Standardization benefits public health, safety, and the environment, and gives customers confidence in the products they purchase.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400" dirty="0"/>
              <a:t>Products that take these needs into account are more likely to be accepted into the marketplace.</a:t>
            </a:r>
          </a:p>
        </p:txBody>
      </p:sp>
    </p:spTree>
    <p:extLst>
      <p:ext uri="{BB962C8B-B14F-4D97-AF65-F5344CB8AC3E}">
        <p14:creationId xmlns:p14="http://schemas.microsoft.com/office/powerpoint/2010/main" val="27213183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CEA0F26C7743146B81ADA30DB412C57" ma:contentTypeVersion="30" ma:contentTypeDescription="" ma:contentTypeScope="" ma:versionID="fcfdb159951a4bdfedff82a06587af1a">
  <xsd:schema xmlns:xsd="http://www.w3.org/2001/XMLSchema" xmlns:xs="http://www.w3.org/2001/XMLSchema" xmlns:p="http://schemas.microsoft.com/office/2006/metadata/properties" xmlns:ns1="http://schemas.microsoft.com/sharepoint/v3" xmlns:ns2="6dfc6e00-eaa7-471f-8691-9b952787d5c9" xmlns:ns3="cfe53b65-3c36-4587-b144-e9caa3012b85" targetNamespace="http://schemas.microsoft.com/office/2006/metadata/properties" ma:root="true" ma:fieldsID="152d8dc6be0517c768a6ab9550a55961" ns1:_="" ns2:_="" ns3:_="">
    <xsd:import namespace="http://schemas.microsoft.com/sharepoint/v3"/>
    <xsd:import namespace="6dfc6e00-eaa7-471f-8691-9b952787d5c9"/>
    <xsd:import namespace="cfe53b65-3c36-4587-b144-e9caa3012b85"/>
    <xsd:element name="properties">
      <xsd:complexType>
        <xsd:sequence>
          <xsd:element name="documentManagement">
            <xsd:complexType>
              <xsd:all>
                <xsd:element ref="ns2:Document_x0020_Date" minOccurs="0"/>
                <xsd:element ref="ns2:Document_x0020_Type" minOccurs="0"/>
                <xsd:element ref="ns2:Description0" minOccurs="0"/>
                <xsd:element ref="ns2:Keywords0" minOccurs="0"/>
                <xsd:element ref="ns2:Description_x0020_2" minOccurs="0"/>
                <xsd:element ref="ns2:Action" minOccurs="0"/>
                <xsd:element ref="ns1:PublishingStartDate" minOccurs="0"/>
                <xsd:element ref="ns1:PublishingExpirationDate" minOccurs="0"/>
                <xsd:element ref="ns3:TaxKeywordTaxHTField" minOccurs="0"/>
                <xsd:element ref="ns3:TaxCatchAll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10" nillable="true" ma:displayName="Scheduling Start Date" ma:description="Scheduling Start Date is a site column created by the Publishing feature. It is used to specify the date and time on which this page will first appear to site visitors." ma:internalName="PublishingStartDate">
      <xsd:simpleType>
        <xsd:restriction base="dms:Unknown"/>
      </xsd:simpleType>
    </xsd:element>
    <xsd:element name="PublishingExpirationDate" ma:index="11" nillable="true" ma:displayName="Scheduling End Date" ma:description="Scheduling End Date is a site column created by the Publishing feature. It is used to specify the date and time on which this page will no longer appear to site visitors.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fc6e00-eaa7-471f-8691-9b952787d5c9" elementFormDefault="qualified">
    <xsd:import namespace="http://schemas.microsoft.com/office/2006/documentManagement/types"/>
    <xsd:import namespace="http://schemas.microsoft.com/office/infopath/2007/PartnerControls"/>
    <xsd:element name="Document_x0020_Date" ma:index="2" nillable="true" ma:displayName="Document Date" ma:format="DateOnly" ma:internalName="Document_x0020_Date" ma:readOnly="false">
      <xsd:simpleType>
        <xsd:restriction base="dms:DateTime"/>
      </xsd:simpleType>
    </xsd:element>
    <xsd:element name="Document_x0020_Type" ma:index="3" nillable="true" ma:displayName="Document Type" ma:format="Dropdown" ma:internalName="Document_x0020_Type" ma:readOnly="false">
      <xsd:simpleType>
        <xsd:restriction base="dms:Choice">
          <xsd:enumeration value="Agenda"/>
          <xsd:enumeration value="Draft Agenda"/>
          <xsd:enumeration value="Minutes"/>
          <xsd:enumeration value="Information"/>
        </xsd:restriction>
      </xsd:simpleType>
    </xsd:element>
    <xsd:element name="Description0" ma:index="4" nillable="true" ma:displayName="Description" ma:internalName="Description0" ma:readOnly="false">
      <xsd:simpleType>
        <xsd:restriction base="dms:Note">
          <xsd:maxLength value="255"/>
        </xsd:restriction>
      </xsd:simpleType>
    </xsd:element>
    <xsd:element name="Keywords0" ma:index="5" nillable="true" ma:displayName="Keywords" ma:internalName="Keywords0" ma:readOnly="false">
      <xsd:simpleType>
        <xsd:restriction base="dms:Text">
          <xsd:maxLength value="255"/>
        </xsd:restriction>
      </xsd:simpleType>
    </xsd:element>
    <xsd:element name="Description_x0020_2" ma:index="6" nillable="true" ma:displayName="Description 2" ma:internalName="Description_x0020_2" ma:readOnly="false">
      <xsd:simpleType>
        <xsd:restriction base="dms:Note">
          <xsd:maxLength value="255"/>
        </xsd:restriction>
      </xsd:simpleType>
    </xsd:element>
    <xsd:element name="Action" ma:index="9" nillable="true" ma:displayName="Action" ma:default="Keep" ma:format="Dropdown" ma:internalName="Action" ma:readOnly="false">
      <xsd:simpleType>
        <xsd:restriction base="dms:Choice">
          <xsd:enumeration value="Archive"/>
          <xsd:enumeration value="Delete"/>
          <xsd:enumeration value="HTML"/>
          <xsd:enumeration value="Keep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fe53b65-3c36-4587-b144-e9caa3012b85" elementFormDefault="qualified">
    <xsd:import namespace="http://schemas.microsoft.com/office/2006/documentManagement/types"/>
    <xsd:import namespace="http://schemas.microsoft.com/office/infopath/2007/PartnerControls"/>
    <xsd:element name="TaxKeywordTaxHTField" ma:index="17" nillable="true" ma:taxonomy="true" ma:internalName="TaxKeywordTaxHTField" ma:taxonomyFieldName="TaxKeyword" ma:displayName="Enterprise Keywords" ma:fieldId="{23f27201-bee3-471e-b2e7-b64fd8b7ca38}" ma:taxonomyMulti="true" ma:sspId="8d75cb8a-db72-4bd2-8553-c0aa1f2d3d3b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" ma:index="18" nillable="true" ma:displayName="Taxonomy Catch All Column" ma:hidden="true" ma:list="{6de13bb9-1a86-497f-b15a-03a43ff14f46}" ma:internalName="TaxCatchAll" ma:showField="CatchAllData" ma:web="cfe53b65-3c36-4587-b144-e9caa3012b8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3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/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ocument_x0020_Date xmlns="6dfc6e00-eaa7-471f-8691-9b952787d5c9" xsi:nil="true"/>
    <Description0 xmlns="6dfc6e00-eaa7-471f-8691-9b952787d5c9" xsi:nil="true"/>
    <PublishingStartDate xmlns="http://schemas.microsoft.com/sharepoint/v3" xsi:nil="true"/>
    <TaxCatchAll xmlns="cfe53b65-3c36-4587-b144-e9caa3012b85"/>
    <TaxKeywordTaxHTField xmlns="cfe53b65-3c36-4587-b144-e9caa3012b85">
      <Terms xmlns="http://schemas.microsoft.com/office/infopath/2007/PartnerControls"/>
    </TaxKeywordTaxHTField>
    <Keywords0 xmlns="6dfc6e00-eaa7-471f-8691-9b952787d5c9" xsi:nil="true"/>
    <Action xmlns="6dfc6e00-eaa7-471f-8691-9b952787d5c9">Keep</Action>
    <PublishingExpirationDate xmlns="http://schemas.microsoft.com/sharepoint/v3" xsi:nil="true"/>
    <Description_x0020_2 xmlns="6dfc6e00-eaa7-471f-8691-9b952787d5c9" xsi:nil="true"/>
    <Document_x0020_Type xmlns="6dfc6e00-eaa7-471f-8691-9b952787d5c9" xsi:nil="true"/>
  </documentManagement>
</p:properties>
</file>

<file path=customXml/itemProps1.xml><?xml version="1.0" encoding="utf-8"?>
<ds:datastoreItem xmlns:ds="http://schemas.openxmlformats.org/officeDocument/2006/customXml" ds:itemID="{13736345-B66D-454A-8D80-359D3E08E4A6}"/>
</file>

<file path=customXml/itemProps2.xml><?xml version="1.0" encoding="utf-8"?>
<ds:datastoreItem xmlns:ds="http://schemas.openxmlformats.org/officeDocument/2006/customXml" ds:itemID="{3C929194-F53D-459B-AC7E-34F20812C215}"/>
</file>

<file path=customXml/itemProps3.xml><?xml version="1.0" encoding="utf-8"?>
<ds:datastoreItem xmlns:ds="http://schemas.openxmlformats.org/officeDocument/2006/customXml" ds:itemID="{4F6C35DC-8607-4E2A-A0B1-27579EECA321}"/>
</file>

<file path=docProps/app.xml><?xml version="1.0" encoding="utf-8"?>
<Properties xmlns="http://schemas.openxmlformats.org/officeDocument/2006/extended-properties" xmlns:vt="http://schemas.openxmlformats.org/officeDocument/2006/docPropsVTypes">
  <TotalTime>7774</TotalTime>
  <Words>1211</Words>
  <Application>Microsoft Office PowerPoint</Application>
  <PresentationFormat>Widescreen</PresentationFormat>
  <Paragraphs>151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Wingdings</vt:lpstr>
      <vt:lpstr>Aptos</vt:lpstr>
      <vt:lpstr>Arial</vt:lpstr>
      <vt:lpstr>Aptos ExtraBold</vt:lpstr>
      <vt:lpstr>Aptos Black</vt:lpstr>
      <vt:lpstr>Calibri</vt:lpstr>
      <vt:lpstr>Aptos SemiBold</vt:lpstr>
      <vt:lpstr>Office Theme</vt:lpstr>
      <vt:lpstr>PowerPoint Presentation</vt:lpstr>
      <vt:lpstr>Standardization, in a Nutshell</vt:lpstr>
      <vt:lpstr>Why is Standardization Important?</vt:lpstr>
      <vt:lpstr>How Standards Boost Business</vt:lpstr>
      <vt:lpstr>How Can Standards Boost Business?</vt:lpstr>
      <vt:lpstr>Competitiveness</vt:lpstr>
      <vt:lpstr>Efficiency and Cost Savings</vt:lpstr>
      <vt:lpstr>Innovation and R&amp;D</vt:lpstr>
      <vt:lpstr>Consumer Confidence, Trust, and Loyalty</vt:lpstr>
      <vt:lpstr>Market Access and Trade</vt:lpstr>
      <vt:lpstr>Inform, complement, or serve in lieu of regulation</vt:lpstr>
      <vt:lpstr>How We Get There</vt:lpstr>
      <vt:lpstr>Evaluate…</vt:lpstr>
      <vt:lpstr>Educate…</vt:lpstr>
      <vt:lpstr>Act…</vt:lpstr>
      <vt:lpstr>[Supplement this deck]</vt:lpstr>
      <vt:lpstr>For More Information</vt:lpstr>
      <vt:lpstr>Appendix</vt:lpstr>
      <vt:lpstr>Case Study: Bentley Motors</vt:lpstr>
      <vt:lpstr>Case Study: ICAO E-passports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Samantha Yost</dc:creator>
  <cp:lastModifiedBy>Samantha Yost</cp:lastModifiedBy>
  <cp:revision>106</cp:revision>
  <cp:lastPrinted>2024-07-19T15:38:57Z</cp:lastPrinted>
  <dcterms:created xsi:type="dcterms:W3CDTF">2024-05-10T13:34:37Z</dcterms:created>
  <dcterms:modified xsi:type="dcterms:W3CDTF">2024-10-14T14:16:12Z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4b9664e8-5bac-43dd-9fd7-fd5d06fe239a_Enabled">
    <vt:lpwstr>true</vt:lpwstr>
  </property>
  <property fmtid="{D5CDD505-2E9C-101B-9397-08002B2CF9AE}" pid="3" name="MSIP_Label_4b9664e8-5bac-43dd-9fd7-fd5d06fe239a_SetDate">
    <vt:lpwstr>2024-06-12T20:33:58Z</vt:lpwstr>
  </property>
  <property fmtid="{D5CDD505-2E9C-101B-9397-08002B2CF9AE}" pid="4" name="MSIP_Label_4b9664e8-5bac-43dd-9fd7-fd5d06fe239a_Method">
    <vt:lpwstr>Privileged</vt:lpwstr>
  </property>
  <property fmtid="{D5CDD505-2E9C-101B-9397-08002B2CF9AE}" pid="5" name="MSIP_Label_4b9664e8-5bac-43dd-9fd7-fd5d06fe239a_Name">
    <vt:lpwstr>Non-Corning</vt:lpwstr>
  </property>
  <property fmtid="{D5CDD505-2E9C-101B-9397-08002B2CF9AE}" pid="6" name="MSIP_Label_4b9664e8-5bac-43dd-9fd7-fd5d06fe239a_SiteId">
    <vt:lpwstr>b36a1e05-4a62-442b-83cf-dbdd6d7810e4</vt:lpwstr>
  </property>
  <property fmtid="{D5CDD505-2E9C-101B-9397-08002B2CF9AE}" pid="7" name="MSIP_Label_4b9664e8-5bac-43dd-9fd7-fd5d06fe239a_ActionId">
    <vt:lpwstr>b37e505f-6e01-45a0-b68d-c0b6d809375a</vt:lpwstr>
  </property>
  <property fmtid="{D5CDD505-2E9C-101B-9397-08002B2CF9AE}" pid="8" name="MSIP_Label_4b9664e8-5bac-43dd-9fd7-fd5d06fe239a_ContentBits">
    <vt:lpwstr>0</vt:lpwstr>
  </property>
  <property fmtid="{D5CDD505-2E9C-101B-9397-08002B2CF9AE}" pid="9" name="_AdHocReviewCycleID">
    <vt:i4>861383155</vt:i4>
  </property>
  <property fmtid="{D5CDD505-2E9C-101B-9397-08002B2CF9AE}" pid="10" name="_NewReviewCycle">
    <vt:lpwstr/>
  </property>
  <property fmtid="{D5CDD505-2E9C-101B-9397-08002B2CF9AE}" pid="11" name="_EmailSubject">
    <vt:lpwstr>[⚠️] [EXTERNAL]--Your input requested: New ANSI Resource</vt:lpwstr>
  </property>
  <property fmtid="{D5CDD505-2E9C-101B-9397-08002B2CF9AE}" pid="12" name="_AuthorEmail">
    <vt:lpwstr>PondilloPL@Corning.com</vt:lpwstr>
  </property>
  <property fmtid="{D5CDD505-2E9C-101B-9397-08002B2CF9AE}" pid="13" name="_AuthorEmailDisplayName">
    <vt:lpwstr>Pondillo, Peter L</vt:lpwstr>
  </property>
  <property fmtid="{D5CDD505-2E9C-101B-9397-08002B2CF9AE}" pid="14" name="TaxKeyword">
    <vt:lpwstr/>
  </property>
  <property fmtid="{D5CDD505-2E9C-101B-9397-08002B2CF9AE}" pid="15" name="ContentTypeId">
    <vt:lpwstr>0x0101008CEA0F26C7743146B81ADA30DB412C57</vt:lpwstr>
  </property>
</Properties>
</file>